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0" r:id="rId2"/>
    <p:sldId id="272" r:id="rId3"/>
    <p:sldId id="269" r:id="rId4"/>
    <p:sldId id="270" r:id="rId5"/>
    <p:sldId id="268" r:id="rId6"/>
    <p:sldId id="263" r:id="rId7"/>
    <p:sldId id="274" r:id="rId8"/>
    <p:sldId id="275" r:id="rId9"/>
    <p:sldId id="271"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5050"/>
    <a:srgbClr val="FF6950"/>
    <a:srgbClr val="FF5A50"/>
    <a:srgbClr val="FF0066"/>
    <a:srgbClr val="CCFFCC"/>
    <a:srgbClr val="CCFFFF"/>
    <a:srgbClr val="FFFFCC"/>
    <a:srgbClr val="FF33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2003" autoAdjust="0"/>
  </p:normalViewPr>
  <p:slideViewPr>
    <p:cSldViewPr snapToGrid="0">
      <p:cViewPr>
        <p:scale>
          <a:sx n="60" d="100"/>
          <a:sy n="60" d="100"/>
        </p:scale>
        <p:origin x="978" y="4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1680"/>
    </p:cViewPr>
  </p:sorterViewPr>
  <p:notesViewPr>
    <p:cSldViewPr snapToGrid="0">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9557D-B77C-4B9F-A323-4B8950D73BA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C0AB2F0-1A74-46D2-84DF-8F2EF1B6C839}">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1</a:t>
          </a:r>
          <a:endParaRPr lang="en-US" dirty="0">
            <a:solidFill>
              <a:schemeClr val="bg1"/>
            </a:solidFill>
          </a:endParaRPr>
        </a:p>
      </dgm:t>
    </dgm:pt>
    <dgm:pt modelId="{8863E722-97F5-4F2D-A436-79EC0BE29CD4}" type="parTrans" cxnId="{2FE8A545-5CEF-43B4-81E7-A6C0F0EDC072}">
      <dgm:prSet/>
      <dgm:spPr/>
      <dgm:t>
        <a:bodyPr/>
        <a:lstStyle/>
        <a:p>
          <a:endParaRPr lang="en-US"/>
        </a:p>
      </dgm:t>
    </dgm:pt>
    <dgm:pt modelId="{CF0500EF-2756-4146-AAD0-B27F0E9C18F4}" type="sibTrans" cxnId="{2FE8A545-5CEF-43B4-81E7-A6C0F0EDC072}">
      <dgm:prSet/>
      <dgm:spPr/>
      <dgm:t>
        <a:bodyPr/>
        <a:lstStyle/>
        <a:p>
          <a:endParaRPr lang="en-US"/>
        </a:p>
      </dgm:t>
    </dgm:pt>
    <dgm:pt modelId="{EE709056-A29E-468E-9116-E62D7E2738F1}">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2</a:t>
          </a:r>
          <a:endParaRPr lang="en-US" dirty="0">
            <a:solidFill>
              <a:schemeClr val="bg1"/>
            </a:solidFill>
          </a:endParaRPr>
        </a:p>
      </dgm:t>
    </dgm:pt>
    <dgm:pt modelId="{262129DE-E5C3-4837-B9FB-F9EED4A82001}" type="parTrans" cxnId="{2519F610-6DC5-43ED-B388-88F19DCF35F8}">
      <dgm:prSet/>
      <dgm:spPr/>
      <dgm:t>
        <a:bodyPr/>
        <a:lstStyle/>
        <a:p>
          <a:endParaRPr lang="en-US"/>
        </a:p>
      </dgm:t>
    </dgm:pt>
    <dgm:pt modelId="{5500DA64-48F8-414B-92D4-E63F12CE2CBC}" type="sibTrans" cxnId="{2519F610-6DC5-43ED-B388-88F19DCF35F8}">
      <dgm:prSet/>
      <dgm:spPr/>
      <dgm:t>
        <a:bodyPr/>
        <a:lstStyle/>
        <a:p>
          <a:endParaRPr lang="en-US"/>
        </a:p>
      </dgm:t>
    </dgm:pt>
    <dgm:pt modelId="{DE720EEB-3AFC-4805-B66E-ED1F88661ABB}">
      <dgm:prSet phldrT="[Text]"/>
      <dgm:spPr/>
      <dgm:t>
        <a:bodyPr/>
        <a:lstStyle/>
        <a:p>
          <a:r>
            <a:rPr lang="en-US" dirty="0" smtClean="0"/>
            <a:t>Dataset</a:t>
          </a:r>
          <a:endParaRPr lang="en-US" dirty="0"/>
        </a:p>
      </dgm:t>
    </dgm:pt>
    <dgm:pt modelId="{135EFA1E-15BD-4148-88AD-8AED412596EF}" type="parTrans" cxnId="{1CF532E5-1D09-444E-8AE2-93230584A216}">
      <dgm:prSet/>
      <dgm:spPr/>
      <dgm:t>
        <a:bodyPr/>
        <a:lstStyle/>
        <a:p>
          <a:endParaRPr lang="en-US"/>
        </a:p>
      </dgm:t>
    </dgm:pt>
    <dgm:pt modelId="{D48D2EC6-1C4E-4FED-97EC-11302B9B1161}" type="sibTrans" cxnId="{1CF532E5-1D09-444E-8AE2-93230584A216}">
      <dgm:prSet/>
      <dgm:spPr/>
      <dgm:t>
        <a:bodyPr/>
        <a:lstStyle/>
        <a:p>
          <a:endParaRPr lang="en-US"/>
        </a:p>
      </dgm:t>
    </dgm:pt>
    <dgm:pt modelId="{020EBDE7-61CC-4D94-B085-3A0531EA66A9}">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3</a:t>
          </a:r>
          <a:endParaRPr lang="en-US" dirty="0">
            <a:solidFill>
              <a:schemeClr val="bg1"/>
            </a:solidFill>
          </a:endParaRPr>
        </a:p>
      </dgm:t>
    </dgm:pt>
    <dgm:pt modelId="{E79F78C2-95CA-4D7A-8C13-1354E859EAC1}" type="parTrans" cxnId="{3CF2A811-3E34-49A8-8750-C3B270CF611E}">
      <dgm:prSet/>
      <dgm:spPr/>
      <dgm:t>
        <a:bodyPr/>
        <a:lstStyle/>
        <a:p>
          <a:endParaRPr lang="en-US"/>
        </a:p>
      </dgm:t>
    </dgm:pt>
    <dgm:pt modelId="{AB3AFFCB-3B5C-44C2-9E44-A50D3FA8A9D7}" type="sibTrans" cxnId="{3CF2A811-3E34-49A8-8750-C3B270CF611E}">
      <dgm:prSet/>
      <dgm:spPr/>
      <dgm:t>
        <a:bodyPr/>
        <a:lstStyle/>
        <a:p>
          <a:endParaRPr lang="en-US"/>
        </a:p>
      </dgm:t>
    </dgm:pt>
    <dgm:pt modelId="{33466F22-9823-45F9-B071-23028358A332}">
      <dgm:prSet phldrT="[Text]"/>
      <dgm:spPr/>
      <dgm:t>
        <a:bodyPr/>
        <a:lstStyle/>
        <a:p>
          <a:r>
            <a:rPr lang="en-US" dirty="0" smtClean="0"/>
            <a:t>Usage</a:t>
          </a:r>
          <a:endParaRPr lang="en-US" dirty="0"/>
        </a:p>
      </dgm:t>
    </dgm:pt>
    <dgm:pt modelId="{9366B96F-81C2-4FC8-85B0-4868B2C940DE}" type="parTrans" cxnId="{74E95306-ED90-4E5B-B6B5-4202EFFDA15B}">
      <dgm:prSet/>
      <dgm:spPr/>
      <dgm:t>
        <a:bodyPr/>
        <a:lstStyle/>
        <a:p>
          <a:endParaRPr lang="en-US"/>
        </a:p>
      </dgm:t>
    </dgm:pt>
    <dgm:pt modelId="{5321D25D-86F4-4E70-BFFC-55F7F5352866}" type="sibTrans" cxnId="{74E95306-ED90-4E5B-B6B5-4202EFFDA15B}">
      <dgm:prSet/>
      <dgm:spPr/>
      <dgm:t>
        <a:bodyPr/>
        <a:lstStyle/>
        <a:p>
          <a:endParaRPr lang="en-US"/>
        </a:p>
      </dgm:t>
    </dgm:pt>
    <dgm:pt modelId="{9BE15ACB-CA76-4BB0-9373-2BE319DB90DE}">
      <dgm:prSet phldrT="[Text]"/>
      <dgm:spPr/>
      <dgm:t>
        <a:bodyPr/>
        <a:lstStyle/>
        <a:p>
          <a:r>
            <a:rPr lang="en-US" dirty="0" smtClean="0"/>
            <a:t>Motivation</a:t>
          </a:r>
          <a:endParaRPr lang="en-US" dirty="0"/>
        </a:p>
      </dgm:t>
    </dgm:pt>
    <dgm:pt modelId="{90E99BA8-62EE-4AE3-B9E8-C52D8B080B22}" type="sibTrans" cxnId="{F1B8944E-8C6B-4857-BCFE-EF7A6B833B8A}">
      <dgm:prSet/>
      <dgm:spPr/>
      <dgm:t>
        <a:bodyPr/>
        <a:lstStyle/>
        <a:p>
          <a:endParaRPr lang="en-US"/>
        </a:p>
      </dgm:t>
    </dgm:pt>
    <dgm:pt modelId="{81E16EBA-387F-4C6E-B063-8E462A381308}" type="parTrans" cxnId="{F1B8944E-8C6B-4857-BCFE-EF7A6B833B8A}">
      <dgm:prSet/>
      <dgm:spPr/>
      <dgm:t>
        <a:bodyPr/>
        <a:lstStyle/>
        <a:p>
          <a:endParaRPr lang="en-US"/>
        </a:p>
      </dgm:t>
    </dgm:pt>
    <dgm:pt modelId="{6530E64E-2544-48F6-8546-34C7FB7D1C7E}" type="pres">
      <dgm:prSet presAssocID="{4349557D-B77C-4B9F-A323-4B8950D73BAE}" presName="linearFlow" presStyleCnt="0">
        <dgm:presLayoutVars>
          <dgm:dir/>
          <dgm:animLvl val="lvl"/>
          <dgm:resizeHandles val="exact"/>
        </dgm:presLayoutVars>
      </dgm:prSet>
      <dgm:spPr/>
      <dgm:t>
        <a:bodyPr/>
        <a:lstStyle/>
        <a:p>
          <a:endParaRPr lang="en-US"/>
        </a:p>
      </dgm:t>
    </dgm:pt>
    <dgm:pt modelId="{75CD829D-DAF9-479E-B2CF-8E5A86710216}" type="pres">
      <dgm:prSet presAssocID="{5C0AB2F0-1A74-46D2-84DF-8F2EF1B6C839}" presName="composite" presStyleCnt="0"/>
      <dgm:spPr/>
    </dgm:pt>
    <dgm:pt modelId="{E8B388E5-A6E0-4BDC-8D74-D9CDF86AF448}" type="pres">
      <dgm:prSet presAssocID="{5C0AB2F0-1A74-46D2-84DF-8F2EF1B6C839}" presName="parentText" presStyleLbl="alignNode1" presStyleIdx="0" presStyleCnt="3">
        <dgm:presLayoutVars>
          <dgm:chMax val="1"/>
          <dgm:bulletEnabled val="1"/>
        </dgm:presLayoutVars>
      </dgm:prSet>
      <dgm:spPr/>
      <dgm:t>
        <a:bodyPr/>
        <a:lstStyle/>
        <a:p>
          <a:endParaRPr lang="en-US"/>
        </a:p>
      </dgm:t>
    </dgm:pt>
    <dgm:pt modelId="{CB7B34E1-AEF4-4B6A-BFFD-ECF304970AEB}" type="pres">
      <dgm:prSet presAssocID="{5C0AB2F0-1A74-46D2-84DF-8F2EF1B6C839}" presName="descendantText" presStyleLbl="alignAcc1" presStyleIdx="0" presStyleCnt="3">
        <dgm:presLayoutVars>
          <dgm:bulletEnabled val="1"/>
        </dgm:presLayoutVars>
      </dgm:prSet>
      <dgm:spPr/>
      <dgm:t>
        <a:bodyPr/>
        <a:lstStyle/>
        <a:p>
          <a:endParaRPr lang="en-US"/>
        </a:p>
      </dgm:t>
    </dgm:pt>
    <dgm:pt modelId="{42FD1F96-AB90-4630-A86A-8007C8F1A767}" type="pres">
      <dgm:prSet presAssocID="{CF0500EF-2756-4146-AAD0-B27F0E9C18F4}" presName="sp" presStyleCnt="0"/>
      <dgm:spPr/>
    </dgm:pt>
    <dgm:pt modelId="{B6768849-1315-4971-9E90-ED24E8DCD25B}" type="pres">
      <dgm:prSet presAssocID="{EE709056-A29E-468E-9116-E62D7E2738F1}" presName="composite" presStyleCnt="0"/>
      <dgm:spPr/>
    </dgm:pt>
    <dgm:pt modelId="{A9A39EAF-CF1F-4D8F-9D25-43546F6FCAE6}" type="pres">
      <dgm:prSet presAssocID="{EE709056-A29E-468E-9116-E62D7E2738F1}" presName="parentText" presStyleLbl="alignNode1" presStyleIdx="1" presStyleCnt="3" custLinFactNeighborX="-18679">
        <dgm:presLayoutVars>
          <dgm:chMax val="1"/>
          <dgm:bulletEnabled val="1"/>
        </dgm:presLayoutVars>
      </dgm:prSet>
      <dgm:spPr/>
      <dgm:t>
        <a:bodyPr/>
        <a:lstStyle/>
        <a:p>
          <a:endParaRPr lang="en-US"/>
        </a:p>
      </dgm:t>
    </dgm:pt>
    <dgm:pt modelId="{22CD7BAE-E5E8-49AE-B698-F4324D15387F}" type="pres">
      <dgm:prSet presAssocID="{EE709056-A29E-468E-9116-E62D7E2738F1}" presName="descendantText" presStyleLbl="alignAcc1" presStyleIdx="1" presStyleCnt="3">
        <dgm:presLayoutVars>
          <dgm:bulletEnabled val="1"/>
        </dgm:presLayoutVars>
      </dgm:prSet>
      <dgm:spPr/>
      <dgm:t>
        <a:bodyPr/>
        <a:lstStyle/>
        <a:p>
          <a:endParaRPr lang="en-US"/>
        </a:p>
      </dgm:t>
    </dgm:pt>
    <dgm:pt modelId="{FD288D98-89F5-4C90-B578-4BC258A94E15}" type="pres">
      <dgm:prSet presAssocID="{5500DA64-48F8-414B-92D4-E63F12CE2CBC}" presName="sp" presStyleCnt="0"/>
      <dgm:spPr/>
    </dgm:pt>
    <dgm:pt modelId="{CFBB53FA-9620-4EB0-AF76-D41D020E2856}" type="pres">
      <dgm:prSet presAssocID="{020EBDE7-61CC-4D94-B085-3A0531EA66A9}" presName="composite" presStyleCnt="0"/>
      <dgm:spPr/>
    </dgm:pt>
    <dgm:pt modelId="{E4EA7B13-9FF6-453B-8951-F5D57C50C1B3}" type="pres">
      <dgm:prSet presAssocID="{020EBDE7-61CC-4D94-B085-3A0531EA66A9}" presName="parentText" presStyleLbl="alignNode1" presStyleIdx="2" presStyleCnt="3">
        <dgm:presLayoutVars>
          <dgm:chMax val="1"/>
          <dgm:bulletEnabled val="1"/>
        </dgm:presLayoutVars>
      </dgm:prSet>
      <dgm:spPr/>
      <dgm:t>
        <a:bodyPr/>
        <a:lstStyle/>
        <a:p>
          <a:endParaRPr lang="en-US"/>
        </a:p>
      </dgm:t>
    </dgm:pt>
    <dgm:pt modelId="{8A6E9889-9C5B-4BA5-A4D4-56340EAF717A}" type="pres">
      <dgm:prSet presAssocID="{020EBDE7-61CC-4D94-B085-3A0531EA66A9}" presName="descendantText" presStyleLbl="alignAcc1" presStyleIdx="2" presStyleCnt="3">
        <dgm:presLayoutVars>
          <dgm:bulletEnabled val="1"/>
        </dgm:presLayoutVars>
      </dgm:prSet>
      <dgm:spPr/>
      <dgm:t>
        <a:bodyPr/>
        <a:lstStyle/>
        <a:p>
          <a:endParaRPr lang="en-US"/>
        </a:p>
      </dgm:t>
    </dgm:pt>
  </dgm:ptLst>
  <dgm:cxnLst>
    <dgm:cxn modelId="{1CF532E5-1D09-444E-8AE2-93230584A216}" srcId="{EE709056-A29E-468E-9116-E62D7E2738F1}" destId="{DE720EEB-3AFC-4805-B66E-ED1F88661ABB}" srcOrd="0" destOrd="0" parTransId="{135EFA1E-15BD-4148-88AD-8AED412596EF}" sibTransId="{D48D2EC6-1C4E-4FED-97EC-11302B9B1161}"/>
    <dgm:cxn modelId="{3D06D402-04CD-456D-B671-8F4E30B79277}" type="presOf" srcId="{DE720EEB-3AFC-4805-B66E-ED1F88661ABB}" destId="{22CD7BAE-E5E8-49AE-B698-F4324D15387F}" srcOrd="0" destOrd="0" presId="urn:microsoft.com/office/officeart/2005/8/layout/chevron2"/>
    <dgm:cxn modelId="{BC29B78C-E1DA-4CB2-A1B5-05CA7CCD6F97}" type="presOf" srcId="{33466F22-9823-45F9-B071-23028358A332}" destId="{8A6E9889-9C5B-4BA5-A4D4-56340EAF717A}" srcOrd="0" destOrd="0" presId="urn:microsoft.com/office/officeart/2005/8/layout/chevron2"/>
    <dgm:cxn modelId="{3CF2A811-3E34-49A8-8750-C3B270CF611E}" srcId="{4349557D-B77C-4B9F-A323-4B8950D73BAE}" destId="{020EBDE7-61CC-4D94-B085-3A0531EA66A9}" srcOrd="2" destOrd="0" parTransId="{E79F78C2-95CA-4D7A-8C13-1354E859EAC1}" sibTransId="{AB3AFFCB-3B5C-44C2-9E44-A50D3FA8A9D7}"/>
    <dgm:cxn modelId="{2FE8A545-5CEF-43B4-81E7-A6C0F0EDC072}" srcId="{4349557D-B77C-4B9F-A323-4B8950D73BAE}" destId="{5C0AB2F0-1A74-46D2-84DF-8F2EF1B6C839}" srcOrd="0" destOrd="0" parTransId="{8863E722-97F5-4F2D-A436-79EC0BE29CD4}" sibTransId="{CF0500EF-2756-4146-AAD0-B27F0E9C18F4}"/>
    <dgm:cxn modelId="{8D1586BD-CAAA-4BD5-A341-02833930C61F}" type="presOf" srcId="{5C0AB2F0-1A74-46D2-84DF-8F2EF1B6C839}" destId="{E8B388E5-A6E0-4BDC-8D74-D9CDF86AF448}" srcOrd="0" destOrd="0" presId="urn:microsoft.com/office/officeart/2005/8/layout/chevron2"/>
    <dgm:cxn modelId="{74E95306-ED90-4E5B-B6B5-4202EFFDA15B}" srcId="{020EBDE7-61CC-4D94-B085-3A0531EA66A9}" destId="{33466F22-9823-45F9-B071-23028358A332}" srcOrd="0" destOrd="0" parTransId="{9366B96F-81C2-4FC8-85B0-4868B2C940DE}" sibTransId="{5321D25D-86F4-4E70-BFFC-55F7F5352866}"/>
    <dgm:cxn modelId="{FE7783C6-41B5-4FFE-8384-CEB019E05684}" type="presOf" srcId="{9BE15ACB-CA76-4BB0-9373-2BE319DB90DE}" destId="{CB7B34E1-AEF4-4B6A-BFFD-ECF304970AEB}" srcOrd="0" destOrd="0" presId="urn:microsoft.com/office/officeart/2005/8/layout/chevron2"/>
    <dgm:cxn modelId="{F1B8944E-8C6B-4857-BCFE-EF7A6B833B8A}" srcId="{5C0AB2F0-1A74-46D2-84DF-8F2EF1B6C839}" destId="{9BE15ACB-CA76-4BB0-9373-2BE319DB90DE}" srcOrd="0" destOrd="0" parTransId="{81E16EBA-387F-4C6E-B063-8E462A381308}" sibTransId="{90E99BA8-62EE-4AE3-B9E8-C52D8B080B22}"/>
    <dgm:cxn modelId="{2519F610-6DC5-43ED-B388-88F19DCF35F8}" srcId="{4349557D-B77C-4B9F-A323-4B8950D73BAE}" destId="{EE709056-A29E-468E-9116-E62D7E2738F1}" srcOrd="1" destOrd="0" parTransId="{262129DE-E5C3-4837-B9FB-F9EED4A82001}" sibTransId="{5500DA64-48F8-414B-92D4-E63F12CE2CBC}"/>
    <dgm:cxn modelId="{EA0906C3-723E-4B55-A567-E5F07120FA89}" type="presOf" srcId="{EE709056-A29E-468E-9116-E62D7E2738F1}" destId="{A9A39EAF-CF1F-4D8F-9D25-43546F6FCAE6}" srcOrd="0" destOrd="0" presId="urn:microsoft.com/office/officeart/2005/8/layout/chevron2"/>
    <dgm:cxn modelId="{D9541EE5-9BFA-427F-AB3A-B2861BB58D18}" type="presOf" srcId="{4349557D-B77C-4B9F-A323-4B8950D73BAE}" destId="{6530E64E-2544-48F6-8546-34C7FB7D1C7E}" srcOrd="0" destOrd="0" presId="urn:microsoft.com/office/officeart/2005/8/layout/chevron2"/>
    <dgm:cxn modelId="{571C8CB9-3AC7-4310-986E-120B86C90029}" type="presOf" srcId="{020EBDE7-61CC-4D94-B085-3A0531EA66A9}" destId="{E4EA7B13-9FF6-453B-8951-F5D57C50C1B3}" srcOrd="0" destOrd="0" presId="urn:microsoft.com/office/officeart/2005/8/layout/chevron2"/>
    <dgm:cxn modelId="{B359215A-924E-4EC6-859E-67EF944E5ABD}" type="presParOf" srcId="{6530E64E-2544-48F6-8546-34C7FB7D1C7E}" destId="{75CD829D-DAF9-479E-B2CF-8E5A86710216}" srcOrd="0" destOrd="0" presId="urn:microsoft.com/office/officeart/2005/8/layout/chevron2"/>
    <dgm:cxn modelId="{6C81E86E-5B51-445C-9227-94D6822B06DC}" type="presParOf" srcId="{75CD829D-DAF9-479E-B2CF-8E5A86710216}" destId="{E8B388E5-A6E0-4BDC-8D74-D9CDF86AF448}" srcOrd="0" destOrd="0" presId="urn:microsoft.com/office/officeart/2005/8/layout/chevron2"/>
    <dgm:cxn modelId="{6C07AEBE-A842-477C-B065-5F5E3F25262C}" type="presParOf" srcId="{75CD829D-DAF9-479E-B2CF-8E5A86710216}" destId="{CB7B34E1-AEF4-4B6A-BFFD-ECF304970AEB}" srcOrd="1" destOrd="0" presId="urn:microsoft.com/office/officeart/2005/8/layout/chevron2"/>
    <dgm:cxn modelId="{3F998D59-4064-419E-9201-D140A30B7E06}" type="presParOf" srcId="{6530E64E-2544-48F6-8546-34C7FB7D1C7E}" destId="{42FD1F96-AB90-4630-A86A-8007C8F1A767}" srcOrd="1" destOrd="0" presId="urn:microsoft.com/office/officeart/2005/8/layout/chevron2"/>
    <dgm:cxn modelId="{08E815F2-2E7B-418A-B2BE-5029F0D8F3E9}" type="presParOf" srcId="{6530E64E-2544-48F6-8546-34C7FB7D1C7E}" destId="{B6768849-1315-4971-9E90-ED24E8DCD25B}" srcOrd="2" destOrd="0" presId="urn:microsoft.com/office/officeart/2005/8/layout/chevron2"/>
    <dgm:cxn modelId="{AC8C7FB6-0530-406D-A027-FD375DE8AB9D}" type="presParOf" srcId="{B6768849-1315-4971-9E90-ED24E8DCD25B}" destId="{A9A39EAF-CF1F-4D8F-9D25-43546F6FCAE6}" srcOrd="0" destOrd="0" presId="urn:microsoft.com/office/officeart/2005/8/layout/chevron2"/>
    <dgm:cxn modelId="{4B4DD25D-377D-48A6-899E-330EFD4D75C1}" type="presParOf" srcId="{B6768849-1315-4971-9E90-ED24E8DCD25B}" destId="{22CD7BAE-E5E8-49AE-B698-F4324D15387F}" srcOrd="1" destOrd="0" presId="urn:microsoft.com/office/officeart/2005/8/layout/chevron2"/>
    <dgm:cxn modelId="{6FE1621C-077F-44FE-84FE-25B98FA951FE}" type="presParOf" srcId="{6530E64E-2544-48F6-8546-34C7FB7D1C7E}" destId="{FD288D98-89F5-4C90-B578-4BC258A94E15}" srcOrd="3" destOrd="0" presId="urn:microsoft.com/office/officeart/2005/8/layout/chevron2"/>
    <dgm:cxn modelId="{205EAB82-F4A9-4005-BD25-0553BCC97E9F}" type="presParOf" srcId="{6530E64E-2544-48F6-8546-34C7FB7D1C7E}" destId="{CFBB53FA-9620-4EB0-AF76-D41D020E2856}" srcOrd="4" destOrd="0" presId="urn:microsoft.com/office/officeart/2005/8/layout/chevron2"/>
    <dgm:cxn modelId="{C5B3B3DC-6760-4DD3-B5ED-E3DF9DCA56FB}" type="presParOf" srcId="{CFBB53FA-9620-4EB0-AF76-D41D020E2856}" destId="{E4EA7B13-9FF6-453B-8951-F5D57C50C1B3}" srcOrd="0" destOrd="0" presId="urn:microsoft.com/office/officeart/2005/8/layout/chevron2"/>
    <dgm:cxn modelId="{DB4C2E02-5E25-4D9C-A80D-BF645207E038}" type="presParOf" srcId="{CFBB53FA-9620-4EB0-AF76-D41D020E2856}" destId="{8A6E9889-9C5B-4BA5-A4D4-56340EAF717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9557D-B77C-4B9F-A323-4B8950D73BA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C0AB2F0-1A74-46D2-84DF-8F2EF1B6C839}">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4</a:t>
          </a:r>
          <a:endParaRPr lang="en-US" dirty="0">
            <a:solidFill>
              <a:schemeClr val="bg1"/>
            </a:solidFill>
          </a:endParaRPr>
        </a:p>
      </dgm:t>
    </dgm:pt>
    <dgm:pt modelId="{8863E722-97F5-4F2D-A436-79EC0BE29CD4}" type="parTrans" cxnId="{2FE8A545-5CEF-43B4-81E7-A6C0F0EDC072}">
      <dgm:prSet/>
      <dgm:spPr/>
      <dgm:t>
        <a:bodyPr/>
        <a:lstStyle/>
        <a:p>
          <a:endParaRPr lang="en-US"/>
        </a:p>
      </dgm:t>
    </dgm:pt>
    <dgm:pt modelId="{CF0500EF-2756-4146-AAD0-B27F0E9C18F4}" type="sibTrans" cxnId="{2FE8A545-5CEF-43B4-81E7-A6C0F0EDC072}">
      <dgm:prSet/>
      <dgm:spPr/>
      <dgm:t>
        <a:bodyPr/>
        <a:lstStyle/>
        <a:p>
          <a:endParaRPr lang="en-US"/>
        </a:p>
      </dgm:t>
    </dgm:pt>
    <dgm:pt modelId="{9BE15ACB-CA76-4BB0-9373-2BE319DB90DE}">
      <dgm:prSet phldrT="[Text]"/>
      <dgm:spPr/>
      <dgm:t>
        <a:bodyPr/>
        <a:lstStyle/>
        <a:p>
          <a:r>
            <a:rPr lang="en-US" dirty="0" smtClean="0"/>
            <a:t>Demo</a:t>
          </a:r>
          <a:endParaRPr lang="en-US" dirty="0"/>
        </a:p>
      </dgm:t>
    </dgm:pt>
    <dgm:pt modelId="{81E16EBA-387F-4C6E-B063-8E462A381308}" type="parTrans" cxnId="{F1B8944E-8C6B-4857-BCFE-EF7A6B833B8A}">
      <dgm:prSet/>
      <dgm:spPr/>
      <dgm:t>
        <a:bodyPr/>
        <a:lstStyle/>
        <a:p>
          <a:endParaRPr lang="en-US"/>
        </a:p>
      </dgm:t>
    </dgm:pt>
    <dgm:pt modelId="{90E99BA8-62EE-4AE3-B9E8-C52D8B080B22}" type="sibTrans" cxnId="{F1B8944E-8C6B-4857-BCFE-EF7A6B833B8A}">
      <dgm:prSet/>
      <dgm:spPr/>
      <dgm:t>
        <a:bodyPr/>
        <a:lstStyle/>
        <a:p>
          <a:endParaRPr lang="en-US"/>
        </a:p>
      </dgm:t>
    </dgm:pt>
    <dgm:pt modelId="{EE709056-A29E-468E-9116-E62D7E2738F1}">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5</a:t>
          </a:r>
          <a:endParaRPr lang="en-US" dirty="0">
            <a:solidFill>
              <a:schemeClr val="bg1"/>
            </a:solidFill>
          </a:endParaRPr>
        </a:p>
      </dgm:t>
    </dgm:pt>
    <dgm:pt modelId="{262129DE-E5C3-4837-B9FB-F9EED4A82001}" type="parTrans" cxnId="{2519F610-6DC5-43ED-B388-88F19DCF35F8}">
      <dgm:prSet/>
      <dgm:spPr/>
      <dgm:t>
        <a:bodyPr/>
        <a:lstStyle/>
        <a:p>
          <a:endParaRPr lang="en-US"/>
        </a:p>
      </dgm:t>
    </dgm:pt>
    <dgm:pt modelId="{5500DA64-48F8-414B-92D4-E63F12CE2CBC}" type="sibTrans" cxnId="{2519F610-6DC5-43ED-B388-88F19DCF35F8}">
      <dgm:prSet/>
      <dgm:spPr/>
      <dgm:t>
        <a:bodyPr/>
        <a:lstStyle/>
        <a:p>
          <a:endParaRPr lang="en-US"/>
        </a:p>
      </dgm:t>
    </dgm:pt>
    <dgm:pt modelId="{DE720EEB-3AFC-4805-B66E-ED1F88661ABB}">
      <dgm:prSet phldrT="[Text]"/>
      <dgm:spPr/>
      <dgm:t>
        <a:bodyPr/>
        <a:lstStyle/>
        <a:p>
          <a:r>
            <a:rPr lang="en-US" dirty="0" smtClean="0"/>
            <a:t>Workflow</a:t>
          </a:r>
          <a:endParaRPr lang="en-US" dirty="0"/>
        </a:p>
      </dgm:t>
    </dgm:pt>
    <dgm:pt modelId="{135EFA1E-15BD-4148-88AD-8AED412596EF}" type="parTrans" cxnId="{1CF532E5-1D09-444E-8AE2-93230584A216}">
      <dgm:prSet/>
      <dgm:spPr/>
      <dgm:t>
        <a:bodyPr/>
        <a:lstStyle/>
        <a:p>
          <a:endParaRPr lang="en-US"/>
        </a:p>
      </dgm:t>
    </dgm:pt>
    <dgm:pt modelId="{D48D2EC6-1C4E-4FED-97EC-11302B9B1161}" type="sibTrans" cxnId="{1CF532E5-1D09-444E-8AE2-93230584A216}">
      <dgm:prSet/>
      <dgm:spPr/>
      <dgm:t>
        <a:bodyPr/>
        <a:lstStyle/>
        <a:p>
          <a:endParaRPr lang="en-US"/>
        </a:p>
      </dgm:t>
    </dgm:pt>
    <dgm:pt modelId="{020EBDE7-61CC-4D94-B085-3A0531EA66A9}">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solidFill>
                <a:schemeClr val="bg1"/>
              </a:solidFill>
            </a:rPr>
            <a:t>6</a:t>
          </a:r>
          <a:endParaRPr lang="en-US" dirty="0">
            <a:solidFill>
              <a:schemeClr val="bg1"/>
            </a:solidFill>
          </a:endParaRPr>
        </a:p>
      </dgm:t>
    </dgm:pt>
    <dgm:pt modelId="{E79F78C2-95CA-4D7A-8C13-1354E859EAC1}" type="parTrans" cxnId="{3CF2A811-3E34-49A8-8750-C3B270CF611E}">
      <dgm:prSet/>
      <dgm:spPr/>
      <dgm:t>
        <a:bodyPr/>
        <a:lstStyle/>
        <a:p>
          <a:endParaRPr lang="en-US"/>
        </a:p>
      </dgm:t>
    </dgm:pt>
    <dgm:pt modelId="{AB3AFFCB-3B5C-44C2-9E44-A50D3FA8A9D7}" type="sibTrans" cxnId="{3CF2A811-3E34-49A8-8750-C3B270CF611E}">
      <dgm:prSet/>
      <dgm:spPr/>
      <dgm:t>
        <a:bodyPr/>
        <a:lstStyle/>
        <a:p>
          <a:endParaRPr lang="en-US"/>
        </a:p>
      </dgm:t>
    </dgm:pt>
    <dgm:pt modelId="{33466F22-9823-45F9-B071-23028358A332}">
      <dgm:prSet phldrT="[Text]"/>
      <dgm:spPr/>
      <dgm:t>
        <a:bodyPr/>
        <a:lstStyle/>
        <a:p>
          <a:r>
            <a:rPr lang="en-US" dirty="0" smtClean="0"/>
            <a:t>Future works</a:t>
          </a:r>
          <a:endParaRPr lang="en-US" dirty="0"/>
        </a:p>
      </dgm:t>
    </dgm:pt>
    <dgm:pt modelId="{9366B96F-81C2-4FC8-85B0-4868B2C940DE}" type="parTrans" cxnId="{74E95306-ED90-4E5B-B6B5-4202EFFDA15B}">
      <dgm:prSet/>
      <dgm:spPr/>
      <dgm:t>
        <a:bodyPr/>
        <a:lstStyle/>
        <a:p>
          <a:endParaRPr lang="en-US"/>
        </a:p>
      </dgm:t>
    </dgm:pt>
    <dgm:pt modelId="{5321D25D-86F4-4E70-BFFC-55F7F5352866}" type="sibTrans" cxnId="{74E95306-ED90-4E5B-B6B5-4202EFFDA15B}">
      <dgm:prSet/>
      <dgm:spPr/>
      <dgm:t>
        <a:bodyPr/>
        <a:lstStyle/>
        <a:p>
          <a:endParaRPr lang="en-US"/>
        </a:p>
      </dgm:t>
    </dgm:pt>
    <dgm:pt modelId="{6530E64E-2544-48F6-8546-34C7FB7D1C7E}" type="pres">
      <dgm:prSet presAssocID="{4349557D-B77C-4B9F-A323-4B8950D73BAE}" presName="linearFlow" presStyleCnt="0">
        <dgm:presLayoutVars>
          <dgm:dir/>
          <dgm:animLvl val="lvl"/>
          <dgm:resizeHandles val="exact"/>
        </dgm:presLayoutVars>
      </dgm:prSet>
      <dgm:spPr/>
      <dgm:t>
        <a:bodyPr/>
        <a:lstStyle/>
        <a:p>
          <a:endParaRPr lang="en-US"/>
        </a:p>
      </dgm:t>
    </dgm:pt>
    <dgm:pt modelId="{75CD829D-DAF9-479E-B2CF-8E5A86710216}" type="pres">
      <dgm:prSet presAssocID="{5C0AB2F0-1A74-46D2-84DF-8F2EF1B6C839}" presName="composite" presStyleCnt="0"/>
      <dgm:spPr/>
    </dgm:pt>
    <dgm:pt modelId="{E8B388E5-A6E0-4BDC-8D74-D9CDF86AF448}" type="pres">
      <dgm:prSet presAssocID="{5C0AB2F0-1A74-46D2-84DF-8F2EF1B6C839}" presName="parentText" presStyleLbl="alignNode1" presStyleIdx="0" presStyleCnt="3">
        <dgm:presLayoutVars>
          <dgm:chMax val="1"/>
          <dgm:bulletEnabled val="1"/>
        </dgm:presLayoutVars>
      </dgm:prSet>
      <dgm:spPr/>
      <dgm:t>
        <a:bodyPr/>
        <a:lstStyle/>
        <a:p>
          <a:endParaRPr lang="en-US"/>
        </a:p>
      </dgm:t>
    </dgm:pt>
    <dgm:pt modelId="{CB7B34E1-AEF4-4B6A-BFFD-ECF304970AEB}" type="pres">
      <dgm:prSet presAssocID="{5C0AB2F0-1A74-46D2-84DF-8F2EF1B6C839}" presName="descendantText" presStyleLbl="alignAcc1" presStyleIdx="0" presStyleCnt="3">
        <dgm:presLayoutVars>
          <dgm:bulletEnabled val="1"/>
        </dgm:presLayoutVars>
      </dgm:prSet>
      <dgm:spPr/>
      <dgm:t>
        <a:bodyPr/>
        <a:lstStyle/>
        <a:p>
          <a:endParaRPr lang="en-US"/>
        </a:p>
      </dgm:t>
    </dgm:pt>
    <dgm:pt modelId="{42FD1F96-AB90-4630-A86A-8007C8F1A767}" type="pres">
      <dgm:prSet presAssocID="{CF0500EF-2756-4146-AAD0-B27F0E9C18F4}" presName="sp" presStyleCnt="0"/>
      <dgm:spPr/>
    </dgm:pt>
    <dgm:pt modelId="{B6768849-1315-4971-9E90-ED24E8DCD25B}" type="pres">
      <dgm:prSet presAssocID="{EE709056-A29E-468E-9116-E62D7E2738F1}" presName="composite" presStyleCnt="0"/>
      <dgm:spPr/>
    </dgm:pt>
    <dgm:pt modelId="{A9A39EAF-CF1F-4D8F-9D25-43546F6FCAE6}" type="pres">
      <dgm:prSet presAssocID="{EE709056-A29E-468E-9116-E62D7E2738F1}" presName="parentText" presStyleLbl="alignNode1" presStyleIdx="1" presStyleCnt="3">
        <dgm:presLayoutVars>
          <dgm:chMax val="1"/>
          <dgm:bulletEnabled val="1"/>
        </dgm:presLayoutVars>
      </dgm:prSet>
      <dgm:spPr/>
      <dgm:t>
        <a:bodyPr/>
        <a:lstStyle/>
        <a:p>
          <a:endParaRPr lang="en-US"/>
        </a:p>
      </dgm:t>
    </dgm:pt>
    <dgm:pt modelId="{22CD7BAE-E5E8-49AE-B698-F4324D15387F}" type="pres">
      <dgm:prSet presAssocID="{EE709056-A29E-468E-9116-E62D7E2738F1}" presName="descendantText" presStyleLbl="alignAcc1" presStyleIdx="1" presStyleCnt="3">
        <dgm:presLayoutVars>
          <dgm:bulletEnabled val="1"/>
        </dgm:presLayoutVars>
      </dgm:prSet>
      <dgm:spPr/>
      <dgm:t>
        <a:bodyPr/>
        <a:lstStyle/>
        <a:p>
          <a:endParaRPr lang="en-US"/>
        </a:p>
      </dgm:t>
    </dgm:pt>
    <dgm:pt modelId="{FD288D98-89F5-4C90-B578-4BC258A94E15}" type="pres">
      <dgm:prSet presAssocID="{5500DA64-48F8-414B-92D4-E63F12CE2CBC}" presName="sp" presStyleCnt="0"/>
      <dgm:spPr/>
    </dgm:pt>
    <dgm:pt modelId="{CFBB53FA-9620-4EB0-AF76-D41D020E2856}" type="pres">
      <dgm:prSet presAssocID="{020EBDE7-61CC-4D94-B085-3A0531EA66A9}" presName="composite" presStyleCnt="0"/>
      <dgm:spPr/>
    </dgm:pt>
    <dgm:pt modelId="{E4EA7B13-9FF6-453B-8951-F5D57C50C1B3}" type="pres">
      <dgm:prSet presAssocID="{020EBDE7-61CC-4D94-B085-3A0531EA66A9}" presName="parentText" presStyleLbl="alignNode1" presStyleIdx="2" presStyleCnt="3">
        <dgm:presLayoutVars>
          <dgm:chMax val="1"/>
          <dgm:bulletEnabled val="1"/>
        </dgm:presLayoutVars>
      </dgm:prSet>
      <dgm:spPr/>
      <dgm:t>
        <a:bodyPr/>
        <a:lstStyle/>
        <a:p>
          <a:endParaRPr lang="en-US"/>
        </a:p>
      </dgm:t>
    </dgm:pt>
    <dgm:pt modelId="{8A6E9889-9C5B-4BA5-A4D4-56340EAF717A}" type="pres">
      <dgm:prSet presAssocID="{020EBDE7-61CC-4D94-B085-3A0531EA66A9}" presName="descendantText" presStyleLbl="alignAcc1" presStyleIdx="2" presStyleCnt="3">
        <dgm:presLayoutVars>
          <dgm:bulletEnabled val="1"/>
        </dgm:presLayoutVars>
      </dgm:prSet>
      <dgm:spPr/>
      <dgm:t>
        <a:bodyPr/>
        <a:lstStyle/>
        <a:p>
          <a:endParaRPr lang="en-US"/>
        </a:p>
      </dgm:t>
    </dgm:pt>
  </dgm:ptLst>
  <dgm:cxnLst>
    <dgm:cxn modelId="{1CF532E5-1D09-444E-8AE2-93230584A216}" srcId="{EE709056-A29E-468E-9116-E62D7E2738F1}" destId="{DE720EEB-3AFC-4805-B66E-ED1F88661ABB}" srcOrd="0" destOrd="0" parTransId="{135EFA1E-15BD-4148-88AD-8AED412596EF}" sibTransId="{D48D2EC6-1C4E-4FED-97EC-11302B9B1161}"/>
    <dgm:cxn modelId="{3D06D402-04CD-456D-B671-8F4E30B79277}" type="presOf" srcId="{DE720EEB-3AFC-4805-B66E-ED1F88661ABB}" destId="{22CD7BAE-E5E8-49AE-B698-F4324D15387F}" srcOrd="0" destOrd="0" presId="urn:microsoft.com/office/officeart/2005/8/layout/chevron2"/>
    <dgm:cxn modelId="{BC29B78C-E1DA-4CB2-A1B5-05CA7CCD6F97}" type="presOf" srcId="{33466F22-9823-45F9-B071-23028358A332}" destId="{8A6E9889-9C5B-4BA5-A4D4-56340EAF717A}" srcOrd="0" destOrd="0" presId="urn:microsoft.com/office/officeart/2005/8/layout/chevron2"/>
    <dgm:cxn modelId="{3CF2A811-3E34-49A8-8750-C3B270CF611E}" srcId="{4349557D-B77C-4B9F-A323-4B8950D73BAE}" destId="{020EBDE7-61CC-4D94-B085-3A0531EA66A9}" srcOrd="2" destOrd="0" parTransId="{E79F78C2-95CA-4D7A-8C13-1354E859EAC1}" sibTransId="{AB3AFFCB-3B5C-44C2-9E44-A50D3FA8A9D7}"/>
    <dgm:cxn modelId="{2FE8A545-5CEF-43B4-81E7-A6C0F0EDC072}" srcId="{4349557D-B77C-4B9F-A323-4B8950D73BAE}" destId="{5C0AB2F0-1A74-46D2-84DF-8F2EF1B6C839}" srcOrd="0" destOrd="0" parTransId="{8863E722-97F5-4F2D-A436-79EC0BE29CD4}" sibTransId="{CF0500EF-2756-4146-AAD0-B27F0E9C18F4}"/>
    <dgm:cxn modelId="{8D1586BD-CAAA-4BD5-A341-02833930C61F}" type="presOf" srcId="{5C0AB2F0-1A74-46D2-84DF-8F2EF1B6C839}" destId="{E8B388E5-A6E0-4BDC-8D74-D9CDF86AF448}" srcOrd="0" destOrd="0" presId="urn:microsoft.com/office/officeart/2005/8/layout/chevron2"/>
    <dgm:cxn modelId="{74E95306-ED90-4E5B-B6B5-4202EFFDA15B}" srcId="{020EBDE7-61CC-4D94-B085-3A0531EA66A9}" destId="{33466F22-9823-45F9-B071-23028358A332}" srcOrd="0" destOrd="0" parTransId="{9366B96F-81C2-4FC8-85B0-4868B2C940DE}" sibTransId="{5321D25D-86F4-4E70-BFFC-55F7F5352866}"/>
    <dgm:cxn modelId="{FE7783C6-41B5-4FFE-8384-CEB019E05684}" type="presOf" srcId="{9BE15ACB-CA76-4BB0-9373-2BE319DB90DE}" destId="{CB7B34E1-AEF4-4B6A-BFFD-ECF304970AEB}" srcOrd="0" destOrd="0" presId="urn:microsoft.com/office/officeart/2005/8/layout/chevron2"/>
    <dgm:cxn modelId="{F1B8944E-8C6B-4857-BCFE-EF7A6B833B8A}" srcId="{5C0AB2F0-1A74-46D2-84DF-8F2EF1B6C839}" destId="{9BE15ACB-CA76-4BB0-9373-2BE319DB90DE}" srcOrd="0" destOrd="0" parTransId="{81E16EBA-387F-4C6E-B063-8E462A381308}" sibTransId="{90E99BA8-62EE-4AE3-B9E8-C52D8B080B22}"/>
    <dgm:cxn modelId="{2519F610-6DC5-43ED-B388-88F19DCF35F8}" srcId="{4349557D-B77C-4B9F-A323-4B8950D73BAE}" destId="{EE709056-A29E-468E-9116-E62D7E2738F1}" srcOrd="1" destOrd="0" parTransId="{262129DE-E5C3-4837-B9FB-F9EED4A82001}" sibTransId="{5500DA64-48F8-414B-92D4-E63F12CE2CBC}"/>
    <dgm:cxn modelId="{EA0906C3-723E-4B55-A567-E5F07120FA89}" type="presOf" srcId="{EE709056-A29E-468E-9116-E62D7E2738F1}" destId="{A9A39EAF-CF1F-4D8F-9D25-43546F6FCAE6}" srcOrd="0" destOrd="0" presId="urn:microsoft.com/office/officeart/2005/8/layout/chevron2"/>
    <dgm:cxn modelId="{D9541EE5-9BFA-427F-AB3A-B2861BB58D18}" type="presOf" srcId="{4349557D-B77C-4B9F-A323-4B8950D73BAE}" destId="{6530E64E-2544-48F6-8546-34C7FB7D1C7E}" srcOrd="0" destOrd="0" presId="urn:microsoft.com/office/officeart/2005/8/layout/chevron2"/>
    <dgm:cxn modelId="{571C8CB9-3AC7-4310-986E-120B86C90029}" type="presOf" srcId="{020EBDE7-61CC-4D94-B085-3A0531EA66A9}" destId="{E4EA7B13-9FF6-453B-8951-F5D57C50C1B3}" srcOrd="0" destOrd="0" presId="urn:microsoft.com/office/officeart/2005/8/layout/chevron2"/>
    <dgm:cxn modelId="{B359215A-924E-4EC6-859E-67EF944E5ABD}" type="presParOf" srcId="{6530E64E-2544-48F6-8546-34C7FB7D1C7E}" destId="{75CD829D-DAF9-479E-B2CF-8E5A86710216}" srcOrd="0" destOrd="0" presId="urn:microsoft.com/office/officeart/2005/8/layout/chevron2"/>
    <dgm:cxn modelId="{6C81E86E-5B51-445C-9227-94D6822B06DC}" type="presParOf" srcId="{75CD829D-DAF9-479E-B2CF-8E5A86710216}" destId="{E8B388E5-A6E0-4BDC-8D74-D9CDF86AF448}" srcOrd="0" destOrd="0" presId="urn:microsoft.com/office/officeart/2005/8/layout/chevron2"/>
    <dgm:cxn modelId="{6C07AEBE-A842-477C-B065-5F5E3F25262C}" type="presParOf" srcId="{75CD829D-DAF9-479E-B2CF-8E5A86710216}" destId="{CB7B34E1-AEF4-4B6A-BFFD-ECF304970AEB}" srcOrd="1" destOrd="0" presId="urn:microsoft.com/office/officeart/2005/8/layout/chevron2"/>
    <dgm:cxn modelId="{3F998D59-4064-419E-9201-D140A30B7E06}" type="presParOf" srcId="{6530E64E-2544-48F6-8546-34C7FB7D1C7E}" destId="{42FD1F96-AB90-4630-A86A-8007C8F1A767}" srcOrd="1" destOrd="0" presId="urn:microsoft.com/office/officeart/2005/8/layout/chevron2"/>
    <dgm:cxn modelId="{08E815F2-2E7B-418A-B2BE-5029F0D8F3E9}" type="presParOf" srcId="{6530E64E-2544-48F6-8546-34C7FB7D1C7E}" destId="{B6768849-1315-4971-9E90-ED24E8DCD25B}" srcOrd="2" destOrd="0" presId="urn:microsoft.com/office/officeart/2005/8/layout/chevron2"/>
    <dgm:cxn modelId="{AC8C7FB6-0530-406D-A027-FD375DE8AB9D}" type="presParOf" srcId="{B6768849-1315-4971-9E90-ED24E8DCD25B}" destId="{A9A39EAF-CF1F-4D8F-9D25-43546F6FCAE6}" srcOrd="0" destOrd="0" presId="urn:microsoft.com/office/officeart/2005/8/layout/chevron2"/>
    <dgm:cxn modelId="{4B4DD25D-377D-48A6-899E-330EFD4D75C1}" type="presParOf" srcId="{B6768849-1315-4971-9E90-ED24E8DCD25B}" destId="{22CD7BAE-E5E8-49AE-B698-F4324D15387F}" srcOrd="1" destOrd="0" presId="urn:microsoft.com/office/officeart/2005/8/layout/chevron2"/>
    <dgm:cxn modelId="{6FE1621C-077F-44FE-84FE-25B98FA951FE}" type="presParOf" srcId="{6530E64E-2544-48F6-8546-34C7FB7D1C7E}" destId="{FD288D98-89F5-4C90-B578-4BC258A94E15}" srcOrd="3" destOrd="0" presId="urn:microsoft.com/office/officeart/2005/8/layout/chevron2"/>
    <dgm:cxn modelId="{205EAB82-F4A9-4005-BD25-0553BCC97E9F}" type="presParOf" srcId="{6530E64E-2544-48F6-8546-34C7FB7D1C7E}" destId="{CFBB53FA-9620-4EB0-AF76-D41D020E2856}" srcOrd="4" destOrd="0" presId="urn:microsoft.com/office/officeart/2005/8/layout/chevron2"/>
    <dgm:cxn modelId="{C5B3B3DC-6760-4DD3-B5ED-E3DF9DCA56FB}" type="presParOf" srcId="{CFBB53FA-9620-4EB0-AF76-D41D020E2856}" destId="{E4EA7B13-9FF6-453B-8951-F5D57C50C1B3}" srcOrd="0" destOrd="0" presId="urn:microsoft.com/office/officeart/2005/8/layout/chevron2"/>
    <dgm:cxn modelId="{DB4C2E02-5E25-4D9C-A80D-BF645207E038}" type="presParOf" srcId="{CFBB53FA-9620-4EB0-AF76-D41D020E2856}" destId="{8A6E9889-9C5B-4BA5-A4D4-56340EAF717A}"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88E5-A6E0-4BDC-8D74-D9CDF86AF448}">
      <dsp:nvSpPr>
        <dsp:cNvPr id="0" name=""/>
        <dsp:cNvSpPr/>
      </dsp:nvSpPr>
      <dsp:spPr>
        <a:xfrm rot="5400000">
          <a:off x="-167840" y="168943"/>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1</a:t>
          </a:r>
          <a:endParaRPr lang="en-US" sz="2200" kern="1200" dirty="0">
            <a:solidFill>
              <a:schemeClr val="bg1"/>
            </a:solidFill>
          </a:endParaRPr>
        </a:p>
      </dsp:txBody>
      <dsp:txXfrm rot="-5400000">
        <a:off x="1" y="392730"/>
        <a:ext cx="783253" cy="335680"/>
      </dsp:txXfrm>
    </dsp:sp>
    <dsp:sp modelId="{CB7B34E1-AEF4-4B6A-BFFD-ECF304970AEB}">
      <dsp:nvSpPr>
        <dsp:cNvPr id="0" name=""/>
        <dsp:cNvSpPr/>
      </dsp:nvSpPr>
      <dsp:spPr>
        <a:xfrm rot="5400000">
          <a:off x="4091973" y="-3307616"/>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Motivation</a:t>
          </a:r>
          <a:endParaRPr lang="en-US" sz="4300" kern="1200" dirty="0"/>
        </a:p>
      </dsp:txBody>
      <dsp:txXfrm rot="-5400000">
        <a:off x="783253" y="36608"/>
        <a:ext cx="7309242" cy="656298"/>
      </dsp:txXfrm>
    </dsp:sp>
    <dsp:sp modelId="{A9A39EAF-CF1F-4D8F-9D25-43546F6FCAE6}">
      <dsp:nvSpPr>
        <dsp:cNvPr id="0" name=""/>
        <dsp:cNvSpPr/>
      </dsp:nvSpPr>
      <dsp:spPr>
        <a:xfrm rot="5400000">
          <a:off x="-167840" y="1084904"/>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2</a:t>
          </a:r>
          <a:endParaRPr lang="en-US" sz="2200" kern="1200" dirty="0">
            <a:solidFill>
              <a:schemeClr val="bg1"/>
            </a:solidFill>
          </a:endParaRPr>
        </a:p>
      </dsp:txBody>
      <dsp:txXfrm rot="-5400000">
        <a:off x="1" y="1308691"/>
        <a:ext cx="783253" cy="335680"/>
      </dsp:txXfrm>
    </dsp:sp>
    <dsp:sp modelId="{22CD7BAE-E5E8-49AE-B698-F4324D15387F}">
      <dsp:nvSpPr>
        <dsp:cNvPr id="0" name=""/>
        <dsp:cNvSpPr/>
      </dsp:nvSpPr>
      <dsp:spPr>
        <a:xfrm rot="5400000">
          <a:off x="4091973" y="-2391655"/>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Dataset</a:t>
          </a:r>
          <a:endParaRPr lang="en-US" sz="4300" kern="1200" dirty="0"/>
        </a:p>
      </dsp:txBody>
      <dsp:txXfrm rot="-5400000">
        <a:off x="783253" y="952569"/>
        <a:ext cx="7309242" cy="656298"/>
      </dsp:txXfrm>
    </dsp:sp>
    <dsp:sp modelId="{E4EA7B13-9FF6-453B-8951-F5D57C50C1B3}">
      <dsp:nvSpPr>
        <dsp:cNvPr id="0" name=""/>
        <dsp:cNvSpPr/>
      </dsp:nvSpPr>
      <dsp:spPr>
        <a:xfrm rot="5400000">
          <a:off x="-167840" y="2000865"/>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3</a:t>
          </a:r>
          <a:endParaRPr lang="en-US" sz="2200" kern="1200" dirty="0">
            <a:solidFill>
              <a:schemeClr val="bg1"/>
            </a:solidFill>
          </a:endParaRPr>
        </a:p>
      </dsp:txBody>
      <dsp:txXfrm rot="-5400000">
        <a:off x="1" y="2224652"/>
        <a:ext cx="783253" cy="335680"/>
      </dsp:txXfrm>
    </dsp:sp>
    <dsp:sp modelId="{8A6E9889-9C5B-4BA5-A4D4-56340EAF717A}">
      <dsp:nvSpPr>
        <dsp:cNvPr id="0" name=""/>
        <dsp:cNvSpPr/>
      </dsp:nvSpPr>
      <dsp:spPr>
        <a:xfrm rot="5400000">
          <a:off x="4091973" y="-1475694"/>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Usage</a:t>
          </a:r>
          <a:endParaRPr lang="en-US" sz="4300" kern="1200" dirty="0"/>
        </a:p>
      </dsp:txBody>
      <dsp:txXfrm rot="-5400000">
        <a:off x="783253" y="1868530"/>
        <a:ext cx="7309242" cy="656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88E5-A6E0-4BDC-8D74-D9CDF86AF448}">
      <dsp:nvSpPr>
        <dsp:cNvPr id="0" name=""/>
        <dsp:cNvSpPr/>
      </dsp:nvSpPr>
      <dsp:spPr>
        <a:xfrm rot="5400000">
          <a:off x="-167840" y="168943"/>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4</a:t>
          </a:r>
          <a:endParaRPr lang="en-US" sz="2200" kern="1200" dirty="0">
            <a:solidFill>
              <a:schemeClr val="bg1"/>
            </a:solidFill>
          </a:endParaRPr>
        </a:p>
      </dsp:txBody>
      <dsp:txXfrm rot="-5400000">
        <a:off x="1" y="392730"/>
        <a:ext cx="783253" cy="335680"/>
      </dsp:txXfrm>
    </dsp:sp>
    <dsp:sp modelId="{CB7B34E1-AEF4-4B6A-BFFD-ECF304970AEB}">
      <dsp:nvSpPr>
        <dsp:cNvPr id="0" name=""/>
        <dsp:cNvSpPr/>
      </dsp:nvSpPr>
      <dsp:spPr>
        <a:xfrm rot="5400000">
          <a:off x="4091973" y="-3307616"/>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Demo</a:t>
          </a:r>
          <a:endParaRPr lang="en-US" sz="4300" kern="1200" dirty="0"/>
        </a:p>
      </dsp:txBody>
      <dsp:txXfrm rot="-5400000">
        <a:off x="783253" y="36608"/>
        <a:ext cx="7309242" cy="656298"/>
      </dsp:txXfrm>
    </dsp:sp>
    <dsp:sp modelId="{A9A39EAF-CF1F-4D8F-9D25-43546F6FCAE6}">
      <dsp:nvSpPr>
        <dsp:cNvPr id="0" name=""/>
        <dsp:cNvSpPr/>
      </dsp:nvSpPr>
      <dsp:spPr>
        <a:xfrm rot="5400000">
          <a:off x="-167840" y="1084904"/>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5</a:t>
          </a:r>
          <a:endParaRPr lang="en-US" sz="2200" kern="1200" dirty="0">
            <a:solidFill>
              <a:schemeClr val="bg1"/>
            </a:solidFill>
          </a:endParaRPr>
        </a:p>
      </dsp:txBody>
      <dsp:txXfrm rot="-5400000">
        <a:off x="1" y="1308691"/>
        <a:ext cx="783253" cy="335680"/>
      </dsp:txXfrm>
    </dsp:sp>
    <dsp:sp modelId="{22CD7BAE-E5E8-49AE-B698-F4324D15387F}">
      <dsp:nvSpPr>
        <dsp:cNvPr id="0" name=""/>
        <dsp:cNvSpPr/>
      </dsp:nvSpPr>
      <dsp:spPr>
        <a:xfrm rot="5400000">
          <a:off x="4091973" y="-2391655"/>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Workflow</a:t>
          </a:r>
          <a:endParaRPr lang="en-US" sz="4300" kern="1200" dirty="0"/>
        </a:p>
      </dsp:txBody>
      <dsp:txXfrm rot="-5400000">
        <a:off x="783253" y="952569"/>
        <a:ext cx="7309242" cy="656298"/>
      </dsp:txXfrm>
    </dsp:sp>
    <dsp:sp modelId="{E4EA7B13-9FF6-453B-8951-F5D57C50C1B3}">
      <dsp:nvSpPr>
        <dsp:cNvPr id="0" name=""/>
        <dsp:cNvSpPr/>
      </dsp:nvSpPr>
      <dsp:spPr>
        <a:xfrm rot="5400000">
          <a:off x="-167840" y="2000865"/>
          <a:ext cx="1118933" cy="783253"/>
        </a:xfrm>
        <a:prstGeom prst="chevron">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rPr>
            <a:t>6</a:t>
          </a:r>
          <a:endParaRPr lang="en-US" sz="2200" kern="1200" dirty="0">
            <a:solidFill>
              <a:schemeClr val="bg1"/>
            </a:solidFill>
          </a:endParaRPr>
        </a:p>
      </dsp:txBody>
      <dsp:txXfrm rot="-5400000">
        <a:off x="1" y="2224652"/>
        <a:ext cx="783253" cy="335680"/>
      </dsp:txXfrm>
    </dsp:sp>
    <dsp:sp modelId="{8A6E9889-9C5B-4BA5-A4D4-56340EAF717A}">
      <dsp:nvSpPr>
        <dsp:cNvPr id="0" name=""/>
        <dsp:cNvSpPr/>
      </dsp:nvSpPr>
      <dsp:spPr>
        <a:xfrm rot="5400000">
          <a:off x="4091973" y="-1475694"/>
          <a:ext cx="727306" cy="73447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smtClean="0"/>
            <a:t>Future works</a:t>
          </a:r>
          <a:endParaRPr lang="en-US" sz="4300" kern="1200" dirty="0"/>
        </a:p>
      </dsp:txBody>
      <dsp:txXfrm rot="-5400000">
        <a:off x="783253" y="1868530"/>
        <a:ext cx="7309242" cy="6562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578ACB-CC66-4A86-9369-9EBD4536E8C8}" type="datetimeFigureOut">
              <a:rPr lang="en-US" smtClean="0"/>
              <a:t>12-Jun-20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168701-2AB3-4AD1-A0C4-1632269A8FEE}" type="slidenum">
              <a:rPr lang="en-US" smtClean="0"/>
              <a:t>‹#›</a:t>
            </a:fld>
            <a:endParaRPr lang="en-US"/>
          </a:p>
        </p:txBody>
      </p:sp>
    </p:spTree>
    <p:extLst>
      <p:ext uri="{BB962C8B-B14F-4D97-AF65-F5344CB8AC3E}">
        <p14:creationId xmlns:p14="http://schemas.microsoft.com/office/powerpoint/2010/main" val="4258026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67B2F-55FC-45B3-BF2A-3A3A29038BBA}" type="datetimeFigureOut">
              <a:rPr lang="en-US" smtClean="0"/>
              <a:t>12-Jun-20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30F53-F8FA-4F04-ABC1-97391AC57F7B}" type="slidenum">
              <a:rPr lang="en-US" smtClean="0"/>
              <a:t>‹#›</a:t>
            </a:fld>
            <a:endParaRPr lang="en-US"/>
          </a:p>
        </p:txBody>
      </p:sp>
    </p:spTree>
    <p:extLst>
      <p:ext uri="{BB962C8B-B14F-4D97-AF65-F5344CB8AC3E}">
        <p14:creationId xmlns:p14="http://schemas.microsoft.com/office/powerpoint/2010/main" val="119237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ngadget.com/2018-09-11-pixfood-app-googles-recipes-jian-yang-ripoff.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youtube.com/watch?v=vIci3C4JkL0" TargetMode="External"/><Relationship Id="rId4" Type="http://schemas.openxmlformats.org/officeDocument/2006/relationships/hyperlink" Target="https://techcrunch.com/2018/09/10/not-hog-dog-pixfood-lets-you-shoot-and-identify-food/"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oodnetwork.com/recipes/photos/things-to-make-with-canned-tomato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ummly.com/meal-planning/ide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Have you asked yourself what would you do if you have canned tomatoes at hand? Well, all you have to do is to install Pic2kitchen.</a:t>
            </a:r>
          </a:p>
        </p:txBody>
      </p:sp>
      <p:sp>
        <p:nvSpPr>
          <p:cNvPr id="4" name="Slide Number Placeholder 3"/>
          <p:cNvSpPr>
            <a:spLocks noGrp="1"/>
          </p:cNvSpPr>
          <p:nvPr>
            <p:ph type="sldNum" sz="quarter" idx="10"/>
          </p:nvPr>
        </p:nvSpPr>
        <p:spPr/>
        <p:txBody>
          <a:bodyPr/>
          <a:lstStyle/>
          <a:p>
            <a:fld id="{C6330F53-F8FA-4F04-ABC1-97391AC57F7B}" type="slidenum">
              <a:rPr lang="en-US" smtClean="0"/>
              <a:t>1</a:t>
            </a:fld>
            <a:endParaRPr lang="en-US"/>
          </a:p>
        </p:txBody>
      </p:sp>
    </p:spTree>
    <p:extLst>
      <p:ext uri="{BB962C8B-B14F-4D97-AF65-F5344CB8AC3E}">
        <p14:creationId xmlns:p14="http://schemas.microsoft.com/office/powerpoint/2010/main" val="3532885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30F53-F8FA-4F04-ABC1-97391AC57F7B}" type="slidenum">
              <a:rPr lang="en-US" smtClean="0"/>
              <a:t>4</a:t>
            </a:fld>
            <a:endParaRPr lang="en-US"/>
          </a:p>
        </p:txBody>
      </p:sp>
    </p:spTree>
    <p:extLst>
      <p:ext uri="{BB962C8B-B14F-4D97-AF65-F5344CB8AC3E}">
        <p14:creationId xmlns:p14="http://schemas.microsoft.com/office/powerpoint/2010/main" val="90523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https://www.engadget.com/2018-09-11-pixfood-app-googles-recipes-jian-yang-ripoff.html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Pic2kitchen is AI-driven food app with advanced photo recognition. The user experience is quite simple: it all starts with users taking a photo of any ingredient they would like to cook with, in the kitchen or in the supermarket. Why did we do it like this? Because it’s personalized. After you take a photo, the app instantly sends you tailored recipe suggestions! At first, they are more or less the same for everyone, but as you continue using it, it starts to learn what you precisely like, by connecting patterns and taking into consideration different behaviors</a:t>
            </a:r>
          </a:p>
          <a:p>
            <a:r>
              <a:rPr lang="en-US" sz="1200" b="0" i="0" kern="1200" dirty="0" smtClean="0">
                <a:solidFill>
                  <a:schemeClr val="tx1"/>
                </a:solidFill>
                <a:effectLst/>
                <a:latin typeface="+mn-lt"/>
                <a:ea typeface="+mn-ea"/>
                <a:cs typeface="+mn-cs"/>
              </a:rPr>
              <a:t>Imagine: You're trying to make do with whatever's left in your fridge or you've just found a choice (or cheap) cut of meat at the grocery store. You could just Google the ingredient(s) and see what recipes pop up, but that's low-tech thinking for simpler minds. Why not harness the power of machine learning, AI and other buzzwordy tech to do it for you? The new app </a:t>
            </a:r>
            <a:r>
              <a:rPr lang="en-US" sz="1200" b="0" i="0" kern="1200" dirty="0" err="1" smtClean="0">
                <a:solidFill>
                  <a:schemeClr val="tx1"/>
                </a:solidFill>
                <a:effectLst/>
                <a:latin typeface="+mn-lt"/>
                <a:ea typeface="+mn-ea"/>
                <a:cs typeface="+mn-cs"/>
              </a:rPr>
              <a:t>PixFood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promises</a:t>
            </a:r>
            <a:r>
              <a:rPr lang="en-US" sz="1200" b="0" i="0" kern="1200" dirty="0" smtClean="0">
                <a:solidFill>
                  <a:schemeClr val="tx1"/>
                </a:solidFill>
                <a:effectLst/>
                <a:latin typeface="+mn-lt"/>
                <a:ea typeface="+mn-ea"/>
                <a:cs typeface="+mn-cs"/>
              </a:rPr>
              <a:t> to do just that: It recognizes a photo of a single ingredient and suggests recipes with step-by-step instructions for your culinary adventures!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Or you could, </a:t>
            </a:r>
            <a:r>
              <a:rPr lang="en-US" sz="1200" b="0" i="0" kern="1200" dirty="0" err="1" smtClean="0">
                <a:solidFill>
                  <a:schemeClr val="tx1"/>
                </a:solidFill>
                <a:effectLst/>
                <a:latin typeface="+mn-lt"/>
                <a:ea typeface="+mn-ea"/>
                <a:cs typeface="+mn-cs"/>
              </a:rPr>
              <a:t>y'know</a:t>
            </a:r>
            <a:r>
              <a:rPr lang="en-US" sz="1200" b="0" i="0" kern="1200" dirty="0" smtClean="0">
                <a:solidFill>
                  <a:schemeClr val="tx1"/>
                </a:solidFill>
                <a:effectLst/>
                <a:latin typeface="+mn-lt"/>
                <a:ea typeface="+mn-ea"/>
                <a:cs typeface="+mn-cs"/>
              </a:rPr>
              <a:t>, Google it. As </a:t>
            </a:r>
            <a:r>
              <a:rPr lang="en-US" sz="1200" b="0" i="0" kern="1200" dirty="0" err="1" smtClean="0">
                <a:solidFill>
                  <a:schemeClr val="tx1"/>
                </a:solidFill>
                <a:effectLst/>
                <a:latin typeface="+mn-lt"/>
                <a:ea typeface="+mn-ea"/>
                <a:cs typeface="+mn-cs"/>
              </a:rPr>
              <a:t>PixFood's</a:t>
            </a:r>
            <a:r>
              <a:rPr lang="en-US" sz="1200" b="0" i="0" kern="1200" dirty="0" smtClean="0">
                <a:solidFill>
                  <a:schemeClr val="tx1"/>
                </a:solidFill>
                <a:effectLst/>
                <a:latin typeface="+mn-lt"/>
                <a:ea typeface="+mn-ea"/>
                <a:cs typeface="+mn-cs"/>
              </a:rPr>
              <a:t> tech stands now, it's a step up from just recognizing whether or not something's a </a:t>
            </a:r>
            <a:r>
              <a:rPr lang="en-US" sz="1200" b="0" i="0" u="none" strike="noStrike" kern="1200" dirty="0" smtClean="0">
                <a:solidFill>
                  <a:schemeClr val="tx1"/>
                </a:solidFill>
                <a:effectLst/>
                <a:latin typeface="+mn-lt"/>
                <a:ea typeface="+mn-ea"/>
                <a:cs typeface="+mn-cs"/>
                <a:hlinkClick r:id="rId5"/>
              </a:rPr>
              <a:t>hot dog</a:t>
            </a:r>
            <a:r>
              <a:rPr lang="en-US" sz="1200" b="0" i="0" kern="1200" dirty="0" smtClean="0">
                <a:solidFill>
                  <a:schemeClr val="tx1"/>
                </a:solidFill>
                <a:effectLst/>
                <a:latin typeface="+mn-lt"/>
                <a:ea typeface="+mn-ea"/>
                <a:cs typeface="+mn-cs"/>
              </a:rPr>
              <a:t>. Once you take a photo of an ingredient with the app, you'll have to confirm what kind of food it is from a few suggestions -- which sounds a lot like every user helping train its machine learning tech for accuracy -- and then sift through a handful of recipes, some of which are dimly related (it suggested </a:t>
            </a:r>
            <a:r>
              <a:rPr lang="en-US" sz="1200" b="0" i="0" kern="1200" dirty="0" err="1" smtClean="0">
                <a:solidFill>
                  <a:schemeClr val="tx1"/>
                </a:solidFill>
                <a:effectLst/>
                <a:latin typeface="+mn-lt"/>
                <a:ea typeface="+mn-ea"/>
                <a:cs typeface="+mn-cs"/>
              </a:rPr>
              <a:t>nicoise</a:t>
            </a:r>
            <a:r>
              <a:rPr lang="en-US" sz="1200" b="0" i="0" kern="1200" dirty="0" smtClean="0">
                <a:solidFill>
                  <a:schemeClr val="tx1"/>
                </a:solidFill>
                <a:effectLst/>
                <a:latin typeface="+mn-lt"/>
                <a:ea typeface="+mn-ea"/>
                <a:cs typeface="+mn-cs"/>
              </a:rPr>
              <a:t> with tuna steak from my chosen ingredient, beef steak).</a:t>
            </a:r>
          </a:p>
          <a:p>
            <a:r>
              <a:rPr lang="en-US" sz="1200" b="0" i="0" kern="1200" dirty="0" smtClean="0">
                <a:solidFill>
                  <a:schemeClr val="tx1"/>
                </a:solidFill>
                <a:effectLst/>
                <a:latin typeface="+mn-lt"/>
                <a:ea typeface="+mn-ea"/>
                <a:cs typeface="+mn-cs"/>
              </a:rPr>
              <a:t>Admittedly, the recipe presentation is clean and no-fuss, with nice video clip demonstrations. But the tech is pretty basic for 2018. Do you really need something slower than a Google search? And a service that, for now, only suggests meals from one ingredient at a time? If you're looking for a more modern look than the Food Network website, </a:t>
            </a:r>
            <a:r>
              <a:rPr lang="en-US" sz="1200" b="0" i="0" kern="1200" dirty="0" err="1" smtClean="0">
                <a:solidFill>
                  <a:schemeClr val="tx1"/>
                </a:solidFill>
                <a:effectLst/>
                <a:latin typeface="+mn-lt"/>
                <a:ea typeface="+mn-ea"/>
                <a:cs typeface="+mn-cs"/>
              </a:rPr>
              <a:t>PixFood</a:t>
            </a:r>
            <a:r>
              <a:rPr lang="en-US" sz="1200" b="0" i="0" kern="1200" dirty="0" smtClean="0">
                <a:solidFill>
                  <a:schemeClr val="tx1"/>
                </a:solidFill>
                <a:effectLst/>
                <a:latin typeface="+mn-lt"/>
                <a:ea typeface="+mn-ea"/>
                <a:cs typeface="+mn-cs"/>
              </a:rPr>
              <a:t> might be your bag. I'm still waiting for an app that gives me something to do with all the leftover junk in my fridge so I can put off going out for groceries.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6330F53-F8FA-4F04-ABC1-97391AC57F7B}" type="slidenum">
              <a:rPr lang="en-US" smtClean="0"/>
              <a:t>5</a:t>
            </a:fld>
            <a:endParaRPr lang="en-US"/>
          </a:p>
        </p:txBody>
      </p:sp>
    </p:spTree>
    <p:extLst>
      <p:ext uri="{BB962C8B-B14F-4D97-AF65-F5344CB8AC3E}">
        <p14:creationId xmlns:p14="http://schemas.microsoft.com/office/powerpoint/2010/main" val="366585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https://www.foodnetwork.com/recipes/photos/things-to-make-with-canned-tomatoes</a:t>
            </a:r>
            <a:endParaRPr lang="en-US" dirty="0"/>
          </a:p>
        </p:txBody>
      </p:sp>
      <p:sp>
        <p:nvSpPr>
          <p:cNvPr id="4" name="Slide Number Placeholder 3"/>
          <p:cNvSpPr>
            <a:spLocks noGrp="1"/>
          </p:cNvSpPr>
          <p:nvPr>
            <p:ph type="sldNum" sz="quarter" idx="10"/>
          </p:nvPr>
        </p:nvSpPr>
        <p:spPr/>
        <p:txBody>
          <a:bodyPr/>
          <a:lstStyle/>
          <a:p>
            <a:fld id="{C6330F53-F8FA-4F04-ABC1-97391AC57F7B}" type="slidenum">
              <a:rPr lang="en-US" smtClean="0"/>
              <a:t>6</a:t>
            </a:fld>
            <a:endParaRPr lang="en-US"/>
          </a:p>
        </p:txBody>
      </p:sp>
    </p:spTree>
    <p:extLst>
      <p:ext uri="{BB962C8B-B14F-4D97-AF65-F5344CB8AC3E}">
        <p14:creationId xmlns:p14="http://schemas.microsoft.com/office/powerpoint/2010/main" val="76866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30F53-F8FA-4F04-ABC1-97391AC57F7B}" type="slidenum">
              <a:rPr lang="en-US" smtClean="0"/>
              <a:t>9</a:t>
            </a:fld>
            <a:endParaRPr lang="en-US"/>
          </a:p>
        </p:txBody>
      </p:sp>
    </p:spTree>
    <p:extLst>
      <p:ext uri="{BB962C8B-B14F-4D97-AF65-F5344CB8AC3E}">
        <p14:creationId xmlns:p14="http://schemas.microsoft.com/office/powerpoint/2010/main" val="50415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https://www.yummly.com/meal-planning/ideas</a:t>
            </a:r>
            <a:endParaRPr lang="en-US" dirty="0"/>
          </a:p>
        </p:txBody>
      </p:sp>
      <p:sp>
        <p:nvSpPr>
          <p:cNvPr id="4" name="Slide Number Placeholder 3"/>
          <p:cNvSpPr>
            <a:spLocks noGrp="1"/>
          </p:cNvSpPr>
          <p:nvPr>
            <p:ph type="sldNum" sz="quarter" idx="10"/>
          </p:nvPr>
        </p:nvSpPr>
        <p:spPr/>
        <p:txBody>
          <a:bodyPr/>
          <a:lstStyle/>
          <a:p>
            <a:fld id="{C6330F53-F8FA-4F04-ABC1-97391AC57F7B}" type="slidenum">
              <a:rPr lang="en-US" smtClean="0"/>
              <a:t>10</a:t>
            </a:fld>
            <a:endParaRPr lang="en-US"/>
          </a:p>
        </p:txBody>
      </p:sp>
    </p:spTree>
    <p:extLst>
      <p:ext uri="{BB962C8B-B14F-4D97-AF65-F5344CB8AC3E}">
        <p14:creationId xmlns:p14="http://schemas.microsoft.com/office/powerpoint/2010/main" val="1731016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637437-74BD-45FE-82D6-78CA89A94EAF}" type="datetimeFigureOut">
              <a:rPr lang="en-US" smtClean="0"/>
              <a:t>12-Jun-20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7D5B5C-341A-4502-92D8-EA49B421AB6E}" type="slidenum">
              <a:rPr lang="en-US" smtClean="0"/>
              <a:t>‹#›</a:t>
            </a:fld>
            <a:endParaRPr lang="en-US"/>
          </a:p>
        </p:txBody>
      </p:sp>
      <p:sp>
        <p:nvSpPr>
          <p:cNvPr id="15" name="Title 1"/>
          <p:cNvSpPr>
            <a:spLocks noGrp="1"/>
          </p:cNvSpPr>
          <p:nvPr>
            <p:ph type="ctrTitle" idx="4294967295"/>
          </p:nvPr>
        </p:nvSpPr>
        <p:spPr>
          <a:xfrm>
            <a:off x="1514475" y="2179638"/>
            <a:ext cx="9144000" cy="2387600"/>
          </a:xfrm>
        </p:spPr>
        <p:txBody>
          <a:bodyPr anchor="ctr">
            <a:normAutofit/>
          </a:bodyPr>
          <a:lstStyle/>
          <a:p>
            <a:pPr algn="ctr"/>
            <a:endParaRPr lang="en-US" sz="7000" b="1" dirty="0">
              <a:solidFill>
                <a:srgbClr val="FF3399"/>
              </a:solidFill>
              <a:latin typeface=".VnAristote" panose="020B7200000000000000" pitchFamily="34" charset="0"/>
              <a:cs typeface="Arial" panose="020B0604020202020204" pitchFamily="34" charset="0"/>
            </a:endParaRPr>
          </a:p>
        </p:txBody>
      </p:sp>
      <p:sp>
        <p:nvSpPr>
          <p:cNvPr id="19" name="Rectangle 18"/>
          <p:cNvSpPr/>
          <p:nvPr userDrawn="1"/>
        </p:nvSpPr>
        <p:spPr>
          <a:xfrm>
            <a:off x="0" y="0"/>
            <a:ext cx="12192000" cy="1571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rotWithShape="1">
          <a:blip r:embed="rId2"/>
          <a:srcRect l="18333" r="56667"/>
          <a:stretch/>
        </p:blipFill>
        <p:spPr>
          <a:xfrm>
            <a:off x="0" y="0"/>
            <a:ext cx="3017520" cy="6858000"/>
          </a:xfrm>
          <a:prstGeom prst="rect">
            <a:avLst/>
          </a:prstGeom>
        </p:spPr>
      </p:pic>
    </p:spTree>
    <p:extLst>
      <p:ext uri="{BB962C8B-B14F-4D97-AF65-F5344CB8AC3E}">
        <p14:creationId xmlns:p14="http://schemas.microsoft.com/office/powerpoint/2010/main" val="11716497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37437-74BD-45FE-82D6-78CA89A94EAF}" type="datetimeFigureOut">
              <a:rPr lang="en-US" smtClean="0"/>
              <a:t>12-Jun-20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256057994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37437-74BD-45FE-82D6-78CA89A94EAF}" type="datetimeFigureOut">
              <a:rPr lang="en-US" smtClean="0"/>
              <a:t>12-Jun-20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9357647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37437-74BD-45FE-82D6-78CA89A94EAF}" type="datetimeFigureOut">
              <a:rPr lang="en-US" smtClean="0"/>
              <a:t>12-Jun-20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2939394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873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637437-74BD-45FE-82D6-78CA89A94EAF}" type="datetimeFigureOut">
              <a:rPr lang="en-US" smtClean="0"/>
              <a:t>12-Jun-20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4050983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37437-74BD-45FE-82D6-78CA89A94EAF}" type="datetimeFigureOut">
              <a:rPr lang="en-US" smtClean="0"/>
              <a:t>12-Jun-20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9470051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637437-74BD-45FE-82D6-78CA89A94EAF}" type="datetimeFigureOut">
              <a:rPr lang="en-US" smtClean="0"/>
              <a:t>12-Jun-20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7185919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37437-74BD-45FE-82D6-78CA89A94EAF}" type="datetimeFigureOut">
              <a:rPr lang="en-US" smtClean="0"/>
              <a:t>12-Jun-20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7D5B5C-341A-4502-92D8-EA49B421AB6E}" type="slidenum">
              <a:rPr lang="en-US" smtClean="0"/>
              <a:t>‹#›</a:t>
            </a:fld>
            <a:endParaRPr lang="en-US"/>
          </a:p>
        </p:txBody>
      </p:sp>
      <p:pic>
        <p:nvPicPr>
          <p:cNvPr id="7" name="Picture 6"/>
          <p:cNvPicPr>
            <a:picLocks noChangeAspect="1"/>
          </p:cNvPicPr>
          <p:nvPr userDrawn="1"/>
        </p:nvPicPr>
        <p:blipFill>
          <a:blip r:embed="rId2"/>
          <a:stretch>
            <a:fillRect/>
          </a:stretch>
        </p:blipFill>
        <p:spPr>
          <a:xfrm>
            <a:off x="8096587" y="15875"/>
            <a:ext cx="4095413" cy="6858000"/>
          </a:xfrm>
          <a:prstGeom prst="rect">
            <a:avLst/>
          </a:prstGeom>
        </p:spPr>
      </p:pic>
    </p:spTree>
    <p:extLst>
      <p:ext uri="{BB962C8B-B14F-4D97-AF65-F5344CB8AC3E}">
        <p14:creationId xmlns:p14="http://schemas.microsoft.com/office/powerpoint/2010/main" val="30151944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3324" y="495301"/>
            <a:ext cx="7612063" cy="53657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4637437-74BD-45FE-82D6-78CA89A94EAF}" type="datetimeFigureOut">
              <a:rPr lang="en-US" smtClean="0"/>
              <a:t>12-Jun-20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7D5B5C-341A-4502-92D8-EA49B421AB6E}" type="slidenum">
              <a:rPr lang="en-US" smtClean="0"/>
              <a:t>‹#›</a:t>
            </a:fld>
            <a:endParaRPr lang="en-US"/>
          </a:p>
        </p:txBody>
      </p:sp>
      <p:pic>
        <p:nvPicPr>
          <p:cNvPr id="9" name="Picture 8"/>
          <p:cNvPicPr>
            <a:picLocks noChangeAspect="1"/>
          </p:cNvPicPr>
          <p:nvPr userDrawn="1"/>
        </p:nvPicPr>
        <p:blipFill rotWithShape="1">
          <a:blip r:embed="rId2"/>
          <a:srcRect l="70702" r="6153"/>
          <a:stretch/>
        </p:blipFill>
        <p:spPr>
          <a:xfrm>
            <a:off x="1" y="0"/>
            <a:ext cx="2821858" cy="6858000"/>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31792"/>
          <a:stretch/>
        </p:blipFill>
        <p:spPr>
          <a:xfrm>
            <a:off x="1" y="0"/>
            <a:ext cx="2340077" cy="2903007"/>
          </a:xfrm>
          <a:prstGeom prst="rect">
            <a:avLst/>
          </a:prstGeom>
        </p:spPr>
      </p:pic>
    </p:spTree>
    <p:extLst>
      <p:ext uri="{BB962C8B-B14F-4D97-AF65-F5344CB8AC3E}">
        <p14:creationId xmlns:p14="http://schemas.microsoft.com/office/powerpoint/2010/main" val="29723525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637437-74BD-45FE-82D6-78CA89A94EAF}" type="datetimeFigureOut">
              <a:rPr lang="en-US" smtClean="0"/>
              <a:t>12-Jun-20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7D5B5C-341A-4502-92D8-EA49B421AB6E}" type="slidenum">
              <a:rPr lang="en-US" smtClean="0"/>
              <a:t>‹#›</a:t>
            </a:fld>
            <a:endParaRPr lang="en-US"/>
          </a:p>
        </p:txBody>
      </p:sp>
    </p:spTree>
    <p:extLst>
      <p:ext uri="{BB962C8B-B14F-4D97-AF65-F5344CB8AC3E}">
        <p14:creationId xmlns:p14="http://schemas.microsoft.com/office/powerpoint/2010/main" val="8854024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37437-74BD-45FE-82D6-78CA89A94EAF}" type="datetimeFigureOut">
              <a:rPr lang="en-US" smtClean="0"/>
              <a:t>12-Jun-20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7D5B5C-341A-4502-92D8-EA49B421AB6E}" type="slidenum">
              <a:rPr lang="en-US" smtClean="0"/>
              <a:t>‹#›</a:t>
            </a:fld>
            <a:endParaRPr lang="en-US"/>
          </a:p>
        </p:txBody>
      </p:sp>
    </p:spTree>
    <p:extLst>
      <p:ext uri="{BB962C8B-B14F-4D97-AF65-F5344CB8AC3E}">
        <p14:creationId xmlns:p14="http://schemas.microsoft.com/office/powerpoint/2010/main" val="1058701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 y="1909011"/>
            <a:ext cx="12176760" cy="2357889"/>
          </a:xfrm>
          <a:prstGeom prst="rect">
            <a:avLst/>
          </a:prstGeom>
          <a:solidFill>
            <a:schemeClr val="accent3">
              <a:lumMod val="20000"/>
              <a:lumOff val="80000"/>
              <a:alpha val="67451"/>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800"/>
              </a:spcAft>
            </a:pPr>
            <a:r>
              <a:rPr lang="en-US" sz="9600" b="1" dirty="0" smtClean="0">
                <a:solidFill>
                  <a:srgbClr val="FF5050"/>
                </a:solidFill>
                <a:latin typeface="Swiftel Base DEMO" panose="02000000000000000000" pitchFamily="2" charset="0"/>
                <a:cs typeface="Arial" panose="020B0604020202020204" pitchFamily="34" charset="0"/>
              </a:rPr>
              <a:t>Pic</a:t>
            </a:r>
            <a:r>
              <a:rPr lang="en-US" sz="9600" b="1" dirty="0" smtClean="0">
                <a:solidFill>
                  <a:srgbClr val="FF5050"/>
                </a:solidFill>
                <a:latin typeface="Forte" panose="03060902040502070203" pitchFamily="66" charset="0"/>
                <a:cs typeface="Arial" panose="020B0604020202020204" pitchFamily="34" charset="0"/>
              </a:rPr>
              <a:t>2</a:t>
            </a:r>
            <a:r>
              <a:rPr lang="en-US" sz="9600" b="1" dirty="0" smtClean="0">
                <a:solidFill>
                  <a:srgbClr val="FF5050"/>
                </a:solidFill>
                <a:latin typeface="Swiftel Base DEMO" panose="02000000000000000000" pitchFamily="2" charset="0"/>
                <a:cs typeface="Arial" panose="020B0604020202020204" pitchFamily="34" charset="0"/>
              </a:rPr>
              <a:t>Kitchen</a:t>
            </a:r>
          </a:p>
          <a:p>
            <a:pPr algn="ctr">
              <a:spcAft>
                <a:spcPts val="1800"/>
              </a:spcAft>
            </a:pPr>
            <a:endParaRPr lang="en-US" sz="10000" b="1" dirty="0" smtClean="0">
              <a:solidFill>
                <a:srgbClr val="FF5050"/>
              </a:solidFill>
              <a:latin typeface="Swiftel Base DEMO" panose="02000000000000000000" pitchFamily="2" charset="0"/>
              <a:cs typeface="Arial" panose="020B0604020202020204" pitchFamily="34" charset="0"/>
            </a:endParaRPr>
          </a:p>
        </p:txBody>
      </p:sp>
      <p:sp>
        <p:nvSpPr>
          <p:cNvPr id="6" name="Rectangle 5"/>
          <p:cNvSpPr/>
          <p:nvPr/>
        </p:nvSpPr>
        <p:spPr>
          <a:xfrm>
            <a:off x="0" y="3532340"/>
            <a:ext cx="12176760" cy="1324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i="1" dirty="0" smtClean="0">
                <a:solidFill>
                  <a:schemeClr val="tx1"/>
                </a:solidFill>
                <a:latin typeface="Times New Roman" panose="02020603050405020304" pitchFamily="18" charset="0"/>
                <a:cs typeface="Times New Roman" panose="02020603050405020304" pitchFamily="18" charset="0"/>
              </a:rPr>
              <a:t>AI-powered </a:t>
            </a:r>
            <a:r>
              <a:rPr lang="en-US" sz="4000" i="1" dirty="0" smtClean="0">
                <a:solidFill>
                  <a:schemeClr val="tx1"/>
                </a:solidFill>
                <a:latin typeface="Times New Roman" panose="02020603050405020304" pitchFamily="18" charset="0"/>
                <a:cs typeface="Times New Roman" panose="02020603050405020304" pitchFamily="18" charset="0"/>
              </a:rPr>
              <a:t>food </a:t>
            </a:r>
            <a:r>
              <a:rPr lang="en-US" sz="4000" i="1" dirty="0">
                <a:solidFill>
                  <a:schemeClr val="tx1"/>
                </a:solidFill>
                <a:latin typeface="Times New Roman" panose="02020603050405020304" pitchFamily="18" charset="0"/>
                <a:cs typeface="Times New Roman" panose="02020603050405020304" pitchFamily="18" charset="0"/>
              </a:rPr>
              <a:t>app with advanced </a:t>
            </a:r>
            <a:r>
              <a:rPr lang="en-US" sz="4000" b="1" i="1" dirty="0">
                <a:solidFill>
                  <a:schemeClr val="tx1"/>
                </a:solidFill>
                <a:latin typeface="Times New Roman" panose="02020603050405020304" pitchFamily="18" charset="0"/>
                <a:cs typeface="Times New Roman" panose="02020603050405020304" pitchFamily="18" charset="0"/>
              </a:rPr>
              <a:t>photo recognition </a:t>
            </a:r>
          </a:p>
          <a:p>
            <a:pPr algn="ctr"/>
            <a:r>
              <a:rPr lang="en-US" sz="4000" i="1" dirty="0">
                <a:solidFill>
                  <a:schemeClr val="tx1"/>
                </a:solidFill>
                <a:latin typeface="Times New Roman" panose="02020603050405020304" pitchFamily="18" charset="0"/>
                <a:cs typeface="Times New Roman" panose="02020603050405020304" pitchFamily="18" charset="0"/>
              </a:rPr>
              <a:t>and recipe </a:t>
            </a:r>
            <a:r>
              <a:rPr lang="en-US" sz="4000" b="1" i="1" dirty="0">
                <a:solidFill>
                  <a:schemeClr val="tx1"/>
                </a:solidFill>
                <a:latin typeface="Times New Roman" panose="02020603050405020304" pitchFamily="18" charset="0"/>
                <a:cs typeface="Times New Roman" panose="02020603050405020304" pitchFamily="18" charset="0"/>
              </a:rPr>
              <a:t>recommendation </a:t>
            </a:r>
            <a:r>
              <a:rPr lang="en-US" sz="4000" b="1" i="1" dirty="0" smtClean="0">
                <a:solidFill>
                  <a:schemeClr val="tx1"/>
                </a:solidFill>
                <a:latin typeface="Times New Roman" panose="02020603050405020304" pitchFamily="18" charset="0"/>
                <a:cs typeface="Times New Roman" panose="02020603050405020304" pitchFamily="18" charset="0"/>
              </a:rPr>
              <a:t>system</a:t>
            </a:r>
            <a:endParaRPr lang="en-US" sz="40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04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00325" y="134621"/>
            <a:ext cx="8698060" cy="822960"/>
          </a:xfrm>
          <a:prstGeom prst="rect">
            <a:avLst/>
          </a:prstGeom>
          <a:solidFill>
            <a:srgbClr val="FF5A50"/>
          </a:solidFill>
          <a:ln w="38100">
            <a:solidFill>
              <a:srgbClr val="FF5A50"/>
            </a:solidFill>
          </a:ln>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latin typeface="Arial" panose="020B0604020202020204" pitchFamily="34" charset="0"/>
                <a:cs typeface="Arial" panose="020B0604020202020204" pitchFamily="34" charset="0"/>
              </a:rPr>
              <a:t>Future works</a:t>
            </a:r>
            <a:endParaRPr lang="en-US" sz="4000" b="1"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a:off x="6939292" y="1390396"/>
            <a:ext cx="318774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Public on Android/IOS</a:t>
            </a: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04" y="1990561"/>
            <a:ext cx="2905835" cy="3266334"/>
          </a:xfrm>
          <a:prstGeom prst="rect">
            <a:avLst/>
          </a:prstGeom>
        </p:spPr>
      </p:pic>
      <p:sp>
        <p:nvSpPr>
          <p:cNvPr id="7" name="TextBox 6"/>
          <p:cNvSpPr txBox="1"/>
          <p:nvPr/>
        </p:nvSpPr>
        <p:spPr>
          <a:xfrm>
            <a:off x="3200325" y="1390396"/>
            <a:ext cx="281439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Calories counter</a:t>
            </a:r>
          </a:p>
        </p:txBody>
      </p:sp>
      <p:sp>
        <p:nvSpPr>
          <p:cNvPr id="8" name="Rectangle 7"/>
          <p:cNvSpPr/>
          <p:nvPr/>
        </p:nvSpPr>
        <p:spPr>
          <a:xfrm>
            <a:off x="6705600" y="4622800"/>
            <a:ext cx="629920" cy="162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5657" y="1990561"/>
            <a:ext cx="3514384" cy="2344094"/>
          </a:xfrm>
          <a:prstGeom prst="rect">
            <a:avLst/>
          </a:prstGeom>
        </p:spPr>
      </p:pic>
    </p:spTree>
    <p:extLst>
      <p:ext uri="{BB962C8B-B14F-4D97-AF65-F5344CB8AC3E}">
        <p14:creationId xmlns:p14="http://schemas.microsoft.com/office/powerpoint/2010/main" val="3466730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4532" y="2113613"/>
            <a:ext cx="6522720" cy="2092881"/>
          </a:xfrm>
          <a:prstGeom prst="rect">
            <a:avLst/>
          </a:prstGeom>
          <a:noFill/>
        </p:spPr>
        <p:txBody>
          <a:bodyPr wrap="square" rtlCol="0">
            <a:spAutoFit/>
          </a:bodyPr>
          <a:lstStyle/>
          <a:p>
            <a:pPr algn="ctr"/>
            <a:r>
              <a:rPr lang="en-US" sz="13000" b="1" dirty="0" smtClean="0">
                <a:solidFill>
                  <a:srgbClr val="FF5050"/>
                </a:solidFill>
                <a:latin typeface="Kunstler Script" panose="030304020206070D0D06" pitchFamily="66" charset="0"/>
                <a:cs typeface="Arial" panose="020B0604020202020204" pitchFamily="34" charset="0"/>
              </a:rPr>
              <a:t>Thank you!</a:t>
            </a:r>
            <a:endParaRPr lang="en-US" sz="13000" b="1" dirty="0">
              <a:solidFill>
                <a:srgbClr val="FF5050"/>
              </a:solidFill>
              <a:latin typeface="Kunstler Script" panose="030304020206070D0D06" pitchFamily="66" charset="0"/>
              <a:cs typeface="Arial" panose="020B0604020202020204" pitchFamily="34" charset="0"/>
            </a:endParaRPr>
          </a:p>
        </p:txBody>
      </p:sp>
    </p:spTree>
    <p:extLst>
      <p:ext uri="{BB962C8B-B14F-4D97-AF65-F5344CB8AC3E}">
        <p14:creationId xmlns:p14="http://schemas.microsoft.com/office/powerpoint/2010/main" val="1687585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03784158"/>
              </p:ext>
            </p:extLst>
          </p:nvPr>
        </p:nvGraphicFramePr>
        <p:xfrm>
          <a:off x="353101" y="434715"/>
          <a:ext cx="8128000" cy="295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805961583"/>
              </p:ext>
            </p:extLst>
          </p:nvPr>
        </p:nvGraphicFramePr>
        <p:xfrm>
          <a:off x="353101" y="3180414"/>
          <a:ext cx="8128000" cy="29530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5951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8840" y="111691"/>
            <a:ext cx="8698060" cy="822960"/>
          </a:xfrm>
          <a:prstGeom prst="rect">
            <a:avLst/>
          </a:prstGeom>
          <a:solidFill>
            <a:srgbClr val="FF5A50"/>
          </a:solidFill>
          <a:ln w="38100">
            <a:solidFill>
              <a:srgbClr val="FF5A50"/>
            </a:solidFill>
          </a:ln>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dirty="0" smtClean="0">
              <a:latin typeface="Arial" panose="020B0604020202020204" pitchFamily="34" charset="0"/>
              <a:cs typeface="Arial" panose="020B0604020202020204" pitchFamily="34" charset="0"/>
            </a:endParaRPr>
          </a:p>
          <a:p>
            <a:pPr lvl="0" algn="ctr"/>
            <a:r>
              <a:rPr lang="en-US" sz="4000" b="1" dirty="0" smtClean="0">
                <a:latin typeface="Arial" panose="020B0604020202020204" pitchFamily="34" charset="0"/>
                <a:cs typeface="Arial" panose="020B0604020202020204" pitchFamily="34" charset="0"/>
              </a:rPr>
              <a:t>Motivation</a:t>
            </a:r>
            <a:endParaRPr lang="en-US" sz="4000" b="1" dirty="0">
              <a:latin typeface="Arial" panose="020B0604020202020204" pitchFamily="34" charset="0"/>
              <a:cs typeface="Arial" panose="020B0604020202020204" pitchFamily="34" charset="0"/>
            </a:endParaRPr>
          </a:p>
          <a:p>
            <a:pPr algn="ctr"/>
            <a:endParaRPr lang="en-US" sz="4000" b="1" dirty="0">
              <a:solidFill>
                <a:schemeClr val="bg1"/>
              </a:solidFill>
              <a:latin typeface="Arial" panose="020B0604020202020204" pitchFamily="34" charset="0"/>
              <a:cs typeface="Arial" panose="020B0604020202020204" pitchFamily="34" charset="0"/>
            </a:endParaRPr>
          </a:p>
        </p:txBody>
      </p:sp>
      <p:grpSp>
        <p:nvGrpSpPr>
          <p:cNvPr id="6" name="Group 5"/>
          <p:cNvGrpSpPr/>
          <p:nvPr/>
        </p:nvGrpSpPr>
        <p:grpSpPr>
          <a:xfrm>
            <a:off x="3989045" y="1296492"/>
            <a:ext cx="3638825" cy="2560320"/>
            <a:chOff x="3989045" y="1296492"/>
            <a:chExt cx="3638825" cy="2560320"/>
          </a:xfrm>
        </p:grpSpPr>
        <p:sp>
          <p:nvSpPr>
            <p:cNvPr id="19" name="TextBox 18"/>
            <p:cNvSpPr txBox="1"/>
            <p:nvPr/>
          </p:nvSpPr>
          <p:spPr>
            <a:xfrm>
              <a:off x="4147774" y="1342755"/>
              <a:ext cx="3480096"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a:t>
              </a:r>
              <a:r>
                <a:rPr lang="en-US" sz="2200" dirty="0" smtClean="0">
                  <a:latin typeface="Arial" panose="020B0604020202020204" pitchFamily="34" charset="0"/>
                  <a:cs typeface="Arial" panose="020B0604020202020204" pitchFamily="34" charset="0"/>
                </a:rPr>
                <a:t>onsume </a:t>
              </a:r>
              <a:r>
                <a:rPr lang="en-US" sz="2200" dirty="0">
                  <a:latin typeface="Arial" panose="020B0604020202020204" pitchFamily="34" charset="0"/>
                  <a:cs typeface="Arial" panose="020B0604020202020204" pitchFamily="34" charset="0"/>
                </a:rPr>
                <a:t>all the leftover ingredients in fridge</a:t>
              </a:r>
              <a:endParaRPr lang="en-US" sz="2200" b="1" dirty="0">
                <a:latin typeface="Arial" panose="020B0604020202020204" pitchFamily="34" charset="0"/>
                <a:cs typeface="Arial" panose="020B0604020202020204" pitchFamily="34" charset="0"/>
              </a:endParaRPr>
            </a:p>
          </p:txBody>
        </p:sp>
        <p:grpSp>
          <p:nvGrpSpPr>
            <p:cNvPr id="4" name="Group 3"/>
            <p:cNvGrpSpPr/>
            <p:nvPr/>
          </p:nvGrpSpPr>
          <p:grpSpPr>
            <a:xfrm>
              <a:off x="3989045" y="1296492"/>
              <a:ext cx="3566160" cy="2560320"/>
              <a:chOff x="3989045" y="1296492"/>
              <a:chExt cx="3566160" cy="2560320"/>
            </a:xfrm>
          </p:grpSpPr>
          <p:sp>
            <p:nvSpPr>
              <p:cNvPr id="15" name="Rounded Rectangle 14"/>
              <p:cNvSpPr/>
              <p:nvPr/>
            </p:nvSpPr>
            <p:spPr>
              <a:xfrm>
                <a:off x="3989045" y="1296492"/>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862" y="2348833"/>
                <a:ext cx="1687032" cy="1265274"/>
              </a:xfrm>
              <a:prstGeom prst="rect">
                <a:avLst/>
              </a:prstGeom>
            </p:spPr>
          </p:pic>
        </p:grpSp>
      </p:grpSp>
      <p:grpSp>
        <p:nvGrpSpPr>
          <p:cNvPr id="7" name="Group 6"/>
          <p:cNvGrpSpPr/>
          <p:nvPr/>
        </p:nvGrpSpPr>
        <p:grpSpPr>
          <a:xfrm>
            <a:off x="7561131" y="1296007"/>
            <a:ext cx="3704428" cy="2560320"/>
            <a:chOff x="7561131" y="1296007"/>
            <a:chExt cx="3704428" cy="2560320"/>
          </a:xfrm>
        </p:grpSpPr>
        <p:sp>
          <p:nvSpPr>
            <p:cNvPr id="14" name="Rounded Rectangle 13"/>
            <p:cNvSpPr/>
            <p:nvPr/>
          </p:nvSpPr>
          <p:spPr>
            <a:xfrm>
              <a:off x="7561131" y="1296007"/>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785463" y="1335946"/>
              <a:ext cx="3480096" cy="1107996"/>
            </a:xfrm>
            <a:prstGeom prst="rect">
              <a:avLst/>
            </a:prstGeom>
            <a:noFill/>
          </p:spPr>
          <p:txBody>
            <a:bodyPr wrap="square" rtlCol="0">
              <a:spAutoFit/>
            </a:bodyPr>
            <a:lstStyle/>
            <a:p>
              <a:pPr lvl="0"/>
              <a:r>
                <a:rPr lang="en-US" sz="2200" dirty="0" smtClean="0">
                  <a:latin typeface="Arial" panose="020B0604020202020204" pitchFamily="34" charset="0"/>
                  <a:cs typeface="Arial" panose="020B0604020202020204" pitchFamily="34" charset="0"/>
                </a:rPr>
                <a:t>No idea what to </a:t>
              </a:r>
              <a:r>
                <a:rPr lang="en-US" sz="2200" dirty="0">
                  <a:latin typeface="Arial" panose="020B0604020202020204" pitchFamily="34" charset="0"/>
                  <a:cs typeface="Arial" panose="020B0604020202020204" pitchFamily="34" charset="0"/>
                </a:rPr>
                <a:t>do </a:t>
              </a:r>
              <a:r>
                <a:rPr lang="en-US" sz="2200" dirty="0" smtClean="0">
                  <a:latin typeface="Arial" panose="020B0604020202020204" pitchFamily="34" charset="0"/>
                  <a:cs typeface="Arial" panose="020B0604020202020204" pitchFamily="34" charset="0"/>
                </a:rPr>
                <a:t>with discounted </a:t>
              </a:r>
              <a:r>
                <a:rPr lang="en-US" sz="2200" dirty="0">
                  <a:latin typeface="Arial" panose="020B0604020202020204" pitchFamily="34" charset="0"/>
                  <a:cs typeface="Arial" panose="020B0604020202020204" pitchFamily="34" charset="0"/>
                </a:rPr>
                <a:t>products at supermarket</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6075" y="2443942"/>
              <a:ext cx="1735999" cy="1162217"/>
            </a:xfrm>
            <a:prstGeom prst="rect">
              <a:avLst/>
            </a:prstGeom>
          </p:spPr>
        </p:pic>
      </p:grpSp>
      <p:grpSp>
        <p:nvGrpSpPr>
          <p:cNvPr id="8" name="Group 7"/>
          <p:cNvGrpSpPr/>
          <p:nvPr/>
        </p:nvGrpSpPr>
        <p:grpSpPr>
          <a:xfrm>
            <a:off x="7535072" y="3857316"/>
            <a:ext cx="3566160" cy="2560320"/>
            <a:chOff x="7535072" y="3857316"/>
            <a:chExt cx="3566160" cy="2560320"/>
          </a:xfrm>
        </p:grpSpPr>
        <p:sp>
          <p:nvSpPr>
            <p:cNvPr id="16" name="Rounded Rectangle 15"/>
            <p:cNvSpPr/>
            <p:nvPr/>
          </p:nvSpPr>
          <p:spPr>
            <a:xfrm>
              <a:off x="7535072" y="3857316"/>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896772" y="4240234"/>
              <a:ext cx="2842760"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a:t>
              </a:r>
              <a:r>
                <a:rPr lang="en-US" sz="2200" dirty="0" smtClean="0">
                  <a:latin typeface="Arial" panose="020B0604020202020204" pitchFamily="34" charset="0"/>
                  <a:cs typeface="Arial" panose="020B0604020202020204" pitchFamily="34" charset="0"/>
                </a:rPr>
                <a:t>ook like a truly chef</a:t>
              </a:r>
              <a:endParaRPr lang="en-US" sz="2200" dirty="0">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8737" y="4964323"/>
              <a:ext cx="1758830" cy="1242661"/>
            </a:xfrm>
            <a:prstGeom prst="rect">
              <a:avLst/>
            </a:prstGeom>
          </p:spPr>
        </p:pic>
      </p:grpSp>
      <p:grpSp>
        <p:nvGrpSpPr>
          <p:cNvPr id="5" name="Group 4"/>
          <p:cNvGrpSpPr/>
          <p:nvPr/>
        </p:nvGrpSpPr>
        <p:grpSpPr>
          <a:xfrm>
            <a:off x="3963612" y="3857316"/>
            <a:ext cx="3566160" cy="2560320"/>
            <a:chOff x="3963612" y="3857316"/>
            <a:chExt cx="3566160" cy="2560320"/>
          </a:xfrm>
        </p:grpSpPr>
        <p:sp>
          <p:nvSpPr>
            <p:cNvPr id="17" name="Rounded Rectangle 16"/>
            <p:cNvSpPr/>
            <p:nvPr/>
          </p:nvSpPr>
          <p:spPr>
            <a:xfrm>
              <a:off x="3963612" y="3857316"/>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988528" y="4171326"/>
              <a:ext cx="3405700" cy="1077218"/>
            </a:xfrm>
            <a:prstGeom prst="rect">
              <a:avLst/>
            </a:prstGeom>
            <a:noFill/>
          </p:spPr>
          <p:txBody>
            <a:bodyPr wrap="square" rtlCol="0">
              <a:spAutoFit/>
            </a:bodyPr>
            <a:lstStyle/>
            <a:p>
              <a:pPr lvl="0"/>
              <a:r>
                <a:rPr lang="en-US" sz="2200" dirty="0">
                  <a:latin typeface="Arial" panose="020B0604020202020204" pitchFamily="34" charset="0"/>
                  <a:cs typeface="Arial" panose="020B0604020202020204" pitchFamily="34" charset="0"/>
                </a:rPr>
                <a:t>C</a:t>
              </a:r>
              <a:r>
                <a:rPr lang="en-US" sz="2200" dirty="0" smtClean="0">
                  <a:latin typeface="Arial" panose="020B0604020202020204" pitchFamily="34" charset="0"/>
                  <a:cs typeface="Arial" panose="020B0604020202020204" pitchFamily="34" charset="0"/>
                </a:rPr>
                <a:t>ook </a:t>
              </a:r>
              <a:r>
                <a:rPr lang="en-US" sz="2200" dirty="0" smtClean="0">
                  <a:latin typeface="Arial" panose="020B0604020202020204" pitchFamily="34" charset="0"/>
                  <a:cs typeface="Arial" panose="020B0604020202020204" pitchFamily="34" charset="0"/>
                </a:rPr>
                <a:t>different </a:t>
              </a:r>
              <a:r>
                <a:rPr lang="en-US" sz="2200" dirty="0">
                  <a:latin typeface="Arial" panose="020B0604020202020204" pitchFamily="34" charset="0"/>
                  <a:cs typeface="Arial" panose="020B0604020202020204" pitchFamily="34" charset="0"/>
                </a:rPr>
                <a:t>foods with unique recipes</a:t>
              </a:r>
            </a:p>
            <a:p>
              <a:endParaRPr lang="en-US" sz="2000" dirty="0">
                <a:latin typeface="Arial" panose="020B0604020202020204" pitchFamily="34" charset="0"/>
                <a:cs typeface="Arial" panose="020B0604020202020204" pitchFamily="34" charset="0"/>
              </a:endParaRP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4821" y="4987534"/>
              <a:ext cx="1780073" cy="1335055"/>
            </a:xfrm>
            <a:prstGeom prst="rect">
              <a:avLst/>
            </a:prstGeom>
          </p:spPr>
        </p:pic>
      </p:grpSp>
    </p:spTree>
    <p:extLst>
      <p:ext uri="{BB962C8B-B14F-4D97-AF65-F5344CB8AC3E}">
        <p14:creationId xmlns:p14="http://schemas.microsoft.com/office/powerpoint/2010/main" val="321699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041" y="131586"/>
            <a:ext cx="7559040" cy="822960"/>
          </a:xfrm>
          <a:prstGeom prst="rect">
            <a:avLst/>
          </a:prstGeom>
          <a:solidFill>
            <a:srgbClr val="FF5A50"/>
          </a:solidFill>
          <a:ln w="38100">
            <a:solidFill>
              <a:srgbClr val="FF5A50"/>
            </a:solidFill>
          </a:ln>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latin typeface="Arial" panose="020B0604020202020204" pitchFamily="34" charset="0"/>
                <a:cs typeface="Arial" panose="020B0604020202020204" pitchFamily="34" charset="0"/>
              </a:rPr>
              <a:t>Dataset</a:t>
            </a:r>
            <a:endParaRPr lang="en-US" sz="4000" b="1" dirty="0">
              <a:solidFill>
                <a:schemeClr val="bg1"/>
              </a:solidFill>
              <a:latin typeface="Arial" panose="020B0604020202020204" pitchFamily="34" charset="0"/>
              <a:cs typeface="Arial" panose="020B0604020202020204" pitchFamily="34" charset="0"/>
            </a:endParaRPr>
          </a:p>
        </p:txBody>
      </p:sp>
      <p:sp>
        <p:nvSpPr>
          <p:cNvPr id="9" name="Freeform 8"/>
          <p:cNvSpPr/>
          <p:nvPr/>
        </p:nvSpPr>
        <p:spPr>
          <a:xfrm>
            <a:off x="5770048" y="2468880"/>
            <a:ext cx="2399109" cy="4130040"/>
          </a:xfrm>
          <a:custGeom>
            <a:avLst/>
            <a:gdLst>
              <a:gd name="connsiteX0" fmla="*/ 0 w 2399109"/>
              <a:gd name="connsiteY0" fmla="*/ 239911 h 4130040"/>
              <a:gd name="connsiteX1" fmla="*/ 239911 w 2399109"/>
              <a:gd name="connsiteY1" fmla="*/ 0 h 4130040"/>
              <a:gd name="connsiteX2" fmla="*/ 2159198 w 2399109"/>
              <a:gd name="connsiteY2" fmla="*/ 0 h 4130040"/>
              <a:gd name="connsiteX3" fmla="*/ 2399109 w 2399109"/>
              <a:gd name="connsiteY3" fmla="*/ 239911 h 4130040"/>
              <a:gd name="connsiteX4" fmla="*/ 2399109 w 2399109"/>
              <a:gd name="connsiteY4" fmla="*/ 3890129 h 4130040"/>
              <a:gd name="connsiteX5" fmla="*/ 2159198 w 2399109"/>
              <a:gd name="connsiteY5" fmla="*/ 4130040 h 4130040"/>
              <a:gd name="connsiteX6" fmla="*/ 239911 w 2399109"/>
              <a:gd name="connsiteY6" fmla="*/ 4130040 h 4130040"/>
              <a:gd name="connsiteX7" fmla="*/ 0 w 2399109"/>
              <a:gd name="connsiteY7" fmla="*/ 3890129 h 4130040"/>
              <a:gd name="connsiteX8" fmla="*/ 0 w 2399109"/>
              <a:gd name="connsiteY8" fmla="*/ 239911 h 41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9109" h="4130040">
                <a:moveTo>
                  <a:pt x="0" y="239911"/>
                </a:moveTo>
                <a:cubicBezTo>
                  <a:pt x="0" y="107412"/>
                  <a:pt x="107412" y="0"/>
                  <a:pt x="239911" y="0"/>
                </a:cubicBezTo>
                <a:lnTo>
                  <a:pt x="2159198" y="0"/>
                </a:lnTo>
                <a:cubicBezTo>
                  <a:pt x="2291697" y="0"/>
                  <a:pt x="2399109" y="107412"/>
                  <a:pt x="2399109" y="239911"/>
                </a:cubicBezTo>
                <a:lnTo>
                  <a:pt x="2399109" y="3890129"/>
                </a:lnTo>
                <a:cubicBezTo>
                  <a:pt x="2399109" y="4022628"/>
                  <a:pt x="2291697" y="4130040"/>
                  <a:pt x="2159198" y="4130040"/>
                </a:cubicBezTo>
                <a:lnTo>
                  <a:pt x="239911" y="4130040"/>
                </a:lnTo>
                <a:cubicBezTo>
                  <a:pt x="107412" y="4130040"/>
                  <a:pt x="0" y="4022628"/>
                  <a:pt x="0" y="3890129"/>
                </a:cubicBezTo>
                <a:lnTo>
                  <a:pt x="0" y="239911"/>
                </a:lnTo>
                <a:close/>
              </a:path>
            </a:pathLst>
          </a:cu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982468" numCol="1" spcCol="1270" anchor="ctr" anchorCtr="0">
            <a:noAutofit/>
          </a:bodyPr>
          <a:lstStyle/>
          <a:p>
            <a:pPr lvl="0" algn="ctr" defTabSz="1066800">
              <a:lnSpc>
                <a:spcPct val="90000"/>
              </a:lnSpc>
              <a:spcBef>
                <a:spcPct val="0"/>
              </a:spcBef>
              <a:spcAft>
                <a:spcPct val="35000"/>
              </a:spcAft>
            </a:pPr>
            <a:r>
              <a:rPr lang="en-US" sz="2400" kern="1200" dirty="0" err="1" smtClean="0">
                <a:latin typeface="Arial" panose="020B0604020202020204" pitchFamily="34" charset="0"/>
                <a:cs typeface="Arial" panose="020B0604020202020204" pitchFamily="34" charset="0"/>
              </a:rPr>
              <a:t>Yummly</a:t>
            </a:r>
            <a:r>
              <a:rPr lang="en-US" sz="2400" kern="1200" dirty="0" smtClean="0">
                <a:latin typeface="Arial" panose="020B0604020202020204" pitchFamily="34" charset="0"/>
                <a:cs typeface="Arial" panose="020B0604020202020204" pitchFamily="34" charset="0"/>
              </a:rPr>
              <a:t> 28k</a:t>
            </a:r>
            <a:endParaRPr lang="en-US" sz="2400" kern="1200" dirty="0">
              <a:latin typeface="Arial" panose="020B0604020202020204" pitchFamily="34" charset="0"/>
              <a:cs typeface="Arial" panose="020B0604020202020204" pitchFamily="34" charset="0"/>
            </a:endParaRPr>
          </a:p>
        </p:txBody>
      </p:sp>
      <p:sp>
        <p:nvSpPr>
          <p:cNvPr id="16" name="Freeform 15"/>
          <p:cNvSpPr/>
          <p:nvPr/>
        </p:nvSpPr>
        <p:spPr>
          <a:xfrm>
            <a:off x="6009959" y="3707892"/>
            <a:ext cx="1919287" cy="2684526"/>
          </a:xfrm>
          <a:custGeom>
            <a:avLst/>
            <a:gdLst>
              <a:gd name="connsiteX0" fmla="*/ 0 w 1919287"/>
              <a:gd name="connsiteY0" fmla="*/ 191929 h 2684526"/>
              <a:gd name="connsiteX1" fmla="*/ 191929 w 1919287"/>
              <a:gd name="connsiteY1" fmla="*/ 0 h 2684526"/>
              <a:gd name="connsiteX2" fmla="*/ 1727358 w 1919287"/>
              <a:gd name="connsiteY2" fmla="*/ 0 h 2684526"/>
              <a:gd name="connsiteX3" fmla="*/ 1919287 w 1919287"/>
              <a:gd name="connsiteY3" fmla="*/ 191929 h 2684526"/>
              <a:gd name="connsiteX4" fmla="*/ 1919287 w 1919287"/>
              <a:gd name="connsiteY4" fmla="*/ 2492597 h 2684526"/>
              <a:gd name="connsiteX5" fmla="*/ 1727358 w 1919287"/>
              <a:gd name="connsiteY5" fmla="*/ 2684526 h 2684526"/>
              <a:gd name="connsiteX6" fmla="*/ 191929 w 1919287"/>
              <a:gd name="connsiteY6" fmla="*/ 2684526 h 2684526"/>
              <a:gd name="connsiteX7" fmla="*/ 0 w 1919287"/>
              <a:gd name="connsiteY7" fmla="*/ 2492597 h 2684526"/>
              <a:gd name="connsiteX8" fmla="*/ 0 w 1919287"/>
              <a:gd name="connsiteY8" fmla="*/ 191929 h 26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287" h="2684526">
                <a:moveTo>
                  <a:pt x="0" y="191929"/>
                </a:moveTo>
                <a:cubicBezTo>
                  <a:pt x="0" y="85930"/>
                  <a:pt x="85930" y="0"/>
                  <a:pt x="191929" y="0"/>
                </a:cubicBezTo>
                <a:lnTo>
                  <a:pt x="1727358" y="0"/>
                </a:lnTo>
                <a:cubicBezTo>
                  <a:pt x="1833357" y="0"/>
                  <a:pt x="1919287" y="85930"/>
                  <a:pt x="1919287" y="191929"/>
                </a:cubicBezTo>
                <a:lnTo>
                  <a:pt x="1919287" y="2492597"/>
                </a:lnTo>
                <a:cubicBezTo>
                  <a:pt x="1919287" y="2598596"/>
                  <a:pt x="1833357" y="2684526"/>
                  <a:pt x="1727358" y="2684526"/>
                </a:cubicBezTo>
                <a:lnTo>
                  <a:pt x="191929" y="2684526"/>
                </a:lnTo>
                <a:cubicBezTo>
                  <a:pt x="85930" y="2684526"/>
                  <a:pt x="0" y="2598596"/>
                  <a:pt x="0" y="2492597"/>
                </a:cubicBezTo>
                <a:lnTo>
                  <a:pt x="0" y="191929"/>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6854" tIns="86694" rIns="96854" bIns="86694" numCol="1" spcCol="1270" anchor="ctr" anchorCtr="0">
            <a:noAutofit/>
          </a:bodyPr>
          <a:lstStyle/>
          <a:p>
            <a:pPr lvl="0" algn="ctr" defTabSz="711200">
              <a:lnSpc>
                <a:spcPct val="90000"/>
              </a:lnSpc>
              <a:spcBef>
                <a:spcPct val="0"/>
              </a:spcBef>
              <a:spcAft>
                <a:spcPct val="35000"/>
              </a:spcAft>
            </a:pPr>
            <a:r>
              <a:rPr lang="vi-VN" sz="1600" kern="1200" dirty="0" smtClean="0"/>
              <a:t>27638 Recipes</a:t>
            </a:r>
            <a:r>
              <a:rPr lang="en-US" sz="1600" kern="1200" dirty="0" smtClean="0"/>
              <a:t> </a:t>
            </a:r>
            <a:endParaRPr lang="en-US" sz="1600" kern="1200" dirty="0"/>
          </a:p>
        </p:txBody>
      </p:sp>
      <p:grpSp>
        <p:nvGrpSpPr>
          <p:cNvPr id="12" name="Group 11"/>
          <p:cNvGrpSpPr/>
          <p:nvPr/>
        </p:nvGrpSpPr>
        <p:grpSpPr>
          <a:xfrm>
            <a:off x="611041" y="1219200"/>
            <a:ext cx="7559040" cy="762001"/>
            <a:chOff x="611041" y="1234439"/>
            <a:chExt cx="7559040" cy="838201"/>
          </a:xfrm>
        </p:grpSpPr>
        <p:sp>
          <p:nvSpPr>
            <p:cNvPr id="10" name="Rounded Rectangle 9"/>
            <p:cNvSpPr/>
            <p:nvPr/>
          </p:nvSpPr>
          <p:spPr>
            <a:xfrm>
              <a:off x="611041" y="1234439"/>
              <a:ext cx="4982039" cy="83820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800" i="1" dirty="0" smtClean="0">
                  <a:solidFill>
                    <a:schemeClr val="tx1"/>
                  </a:solidFill>
                  <a:latin typeface="Times New Roman" panose="02020603050405020304" pitchFamily="18" charset="0"/>
                  <a:cs typeface="Times New Roman" panose="02020603050405020304" pitchFamily="18" charset="0"/>
                </a:rPr>
                <a:t>Object </a:t>
              </a:r>
              <a:r>
                <a:rPr lang="en-US" sz="2800" i="1" dirty="0" smtClean="0">
                  <a:solidFill>
                    <a:schemeClr val="tx1"/>
                  </a:solidFill>
                  <a:latin typeface="Times New Roman" panose="02020603050405020304" pitchFamily="18" charset="0"/>
                  <a:cs typeface="Times New Roman" panose="02020603050405020304" pitchFamily="18" charset="0"/>
                </a:rPr>
                <a:t>recognition</a:t>
              </a:r>
              <a:endParaRPr lang="en-US" sz="2800" i="1" dirty="0">
                <a:solidFill>
                  <a:schemeClr val="tx1"/>
                </a:solidFill>
              </a:endParaRPr>
            </a:p>
          </p:txBody>
        </p:sp>
        <p:sp>
          <p:nvSpPr>
            <p:cNvPr id="11" name="Rounded Rectangle 10"/>
            <p:cNvSpPr/>
            <p:nvPr/>
          </p:nvSpPr>
          <p:spPr>
            <a:xfrm>
              <a:off x="5821680" y="1234439"/>
              <a:ext cx="2348401" cy="8382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300" i="1" dirty="0" smtClean="0">
                  <a:solidFill>
                    <a:schemeClr val="tx1"/>
                  </a:solidFill>
                  <a:latin typeface="+mj-lt"/>
                </a:rPr>
                <a:t>Recipe recommendation</a:t>
              </a:r>
              <a:endParaRPr lang="en-US" sz="2300" i="1" dirty="0">
                <a:solidFill>
                  <a:schemeClr val="tx1"/>
                </a:solidFill>
                <a:latin typeface="+mj-lt"/>
              </a:endParaRPr>
            </a:p>
          </p:txBody>
        </p:sp>
      </p:grpSp>
      <p:grpSp>
        <p:nvGrpSpPr>
          <p:cNvPr id="18" name="Group 17"/>
          <p:cNvGrpSpPr/>
          <p:nvPr/>
        </p:nvGrpSpPr>
        <p:grpSpPr>
          <a:xfrm>
            <a:off x="611963" y="1981200"/>
            <a:ext cx="4978152" cy="4617720"/>
            <a:chOff x="611963" y="1981200"/>
            <a:chExt cx="4978152" cy="4617720"/>
          </a:xfrm>
        </p:grpSpPr>
        <p:sp>
          <p:nvSpPr>
            <p:cNvPr id="6" name="Freeform 5"/>
            <p:cNvSpPr/>
            <p:nvPr/>
          </p:nvSpPr>
          <p:spPr>
            <a:xfrm>
              <a:off x="3191006" y="2468880"/>
              <a:ext cx="2399109" cy="4130040"/>
            </a:xfrm>
            <a:custGeom>
              <a:avLst/>
              <a:gdLst>
                <a:gd name="connsiteX0" fmla="*/ 0 w 2399109"/>
                <a:gd name="connsiteY0" fmla="*/ 239911 h 4130040"/>
                <a:gd name="connsiteX1" fmla="*/ 239911 w 2399109"/>
                <a:gd name="connsiteY1" fmla="*/ 0 h 4130040"/>
                <a:gd name="connsiteX2" fmla="*/ 2159198 w 2399109"/>
                <a:gd name="connsiteY2" fmla="*/ 0 h 4130040"/>
                <a:gd name="connsiteX3" fmla="*/ 2399109 w 2399109"/>
                <a:gd name="connsiteY3" fmla="*/ 239911 h 4130040"/>
                <a:gd name="connsiteX4" fmla="*/ 2399109 w 2399109"/>
                <a:gd name="connsiteY4" fmla="*/ 3890129 h 4130040"/>
                <a:gd name="connsiteX5" fmla="*/ 2159198 w 2399109"/>
                <a:gd name="connsiteY5" fmla="*/ 4130040 h 4130040"/>
                <a:gd name="connsiteX6" fmla="*/ 239911 w 2399109"/>
                <a:gd name="connsiteY6" fmla="*/ 4130040 h 4130040"/>
                <a:gd name="connsiteX7" fmla="*/ 0 w 2399109"/>
                <a:gd name="connsiteY7" fmla="*/ 3890129 h 4130040"/>
                <a:gd name="connsiteX8" fmla="*/ 0 w 2399109"/>
                <a:gd name="connsiteY8" fmla="*/ 239911 h 41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9109" h="4130040">
                  <a:moveTo>
                    <a:pt x="0" y="239911"/>
                  </a:moveTo>
                  <a:cubicBezTo>
                    <a:pt x="0" y="107412"/>
                    <a:pt x="107412" y="0"/>
                    <a:pt x="239911" y="0"/>
                  </a:cubicBezTo>
                  <a:lnTo>
                    <a:pt x="2159198" y="0"/>
                  </a:lnTo>
                  <a:cubicBezTo>
                    <a:pt x="2291697" y="0"/>
                    <a:pt x="2399109" y="107412"/>
                    <a:pt x="2399109" y="239911"/>
                  </a:cubicBezTo>
                  <a:lnTo>
                    <a:pt x="2399109" y="3890129"/>
                  </a:lnTo>
                  <a:cubicBezTo>
                    <a:pt x="2399109" y="4022628"/>
                    <a:pt x="2291697" y="4130040"/>
                    <a:pt x="2159198" y="4130040"/>
                  </a:cubicBezTo>
                  <a:lnTo>
                    <a:pt x="239911" y="4130040"/>
                  </a:lnTo>
                  <a:cubicBezTo>
                    <a:pt x="107412" y="4130040"/>
                    <a:pt x="0" y="4022628"/>
                    <a:pt x="0" y="3890129"/>
                  </a:cubicBezTo>
                  <a:lnTo>
                    <a:pt x="0" y="239911"/>
                  </a:lnTo>
                  <a:close/>
                </a:path>
              </a:pathLst>
            </a:cu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982468"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Scraping </a:t>
              </a:r>
              <a:r>
                <a:rPr lang="vi-VN" sz="2400" kern="1200" dirty="0" smtClean="0">
                  <a:latin typeface="Arial" panose="020B0604020202020204" pitchFamily="34" charset="0"/>
                  <a:cs typeface="Arial" panose="020B0604020202020204" pitchFamily="34" charset="0"/>
                </a:rPr>
                <a:t>image</a:t>
              </a:r>
              <a:endParaRPr lang="en-US" sz="2400" kern="1200" dirty="0">
                <a:latin typeface="Arial" panose="020B0604020202020204" pitchFamily="34" charset="0"/>
                <a:cs typeface="Arial" panose="020B0604020202020204" pitchFamily="34" charset="0"/>
              </a:endParaRPr>
            </a:p>
          </p:txBody>
        </p:sp>
        <p:grpSp>
          <p:nvGrpSpPr>
            <p:cNvPr id="17" name="Group 16"/>
            <p:cNvGrpSpPr/>
            <p:nvPr/>
          </p:nvGrpSpPr>
          <p:grpSpPr>
            <a:xfrm>
              <a:off x="611963" y="1981200"/>
              <a:ext cx="4738241" cy="4617720"/>
              <a:chOff x="611963" y="1981200"/>
              <a:chExt cx="4738241" cy="4617720"/>
            </a:xfrm>
          </p:grpSpPr>
          <p:sp>
            <p:nvSpPr>
              <p:cNvPr id="4" name="Freeform 3"/>
              <p:cNvSpPr/>
              <p:nvPr/>
            </p:nvSpPr>
            <p:spPr>
              <a:xfrm>
                <a:off x="611963" y="2468880"/>
                <a:ext cx="2399109" cy="4130040"/>
              </a:xfrm>
              <a:custGeom>
                <a:avLst/>
                <a:gdLst>
                  <a:gd name="connsiteX0" fmla="*/ 0 w 2399109"/>
                  <a:gd name="connsiteY0" fmla="*/ 239911 h 4130040"/>
                  <a:gd name="connsiteX1" fmla="*/ 239911 w 2399109"/>
                  <a:gd name="connsiteY1" fmla="*/ 0 h 4130040"/>
                  <a:gd name="connsiteX2" fmla="*/ 2159198 w 2399109"/>
                  <a:gd name="connsiteY2" fmla="*/ 0 h 4130040"/>
                  <a:gd name="connsiteX3" fmla="*/ 2399109 w 2399109"/>
                  <a:gd name="connsiteY3" fmla="*/ 239911 h 4130040"/>
                  <a:gd name="connsiteX4" fmla="*/ 2399109 w 2399109"/>
                  <a:gd name="connsiteY4" fmla="*/ 3890129 h 4130040"/>
                  <a:gd name="connsiteX5" fmla="*/ 2159198 w 2399109"/>
                  <a:gd name="connsiteY5" fmla="*/ 4130040 h 4130040"/>
                  <a:gd name="connsiteX6" fmla="*/ 239911 w 2399109"/>
                  <a:gd name="connsiteY6" fmla="*/ 4130040 h 4130040"/>
                  <a:gd name="connsiteX7" fmla="*/ 0 w 2399109"/>
                  <a:gd name="connsiteY7" fmla="*/ 3890129 h 4130040"/>
                  <a:gd name="connsiteX8" fmla="*/ 0 w 2399109"/>
                  <a:gd name="connsiteY8" fmla="*/ 239911 h 41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9109" h="4130040">
                    <a:moveTo>
                      <a:pt x="0" y="239911"/>
                    </a:moveTo>
                    <a:cubicBezTo>
                      <a:pt x="0" y="107412"/>
                      <a:pt x="107412" y="0"/>
                      <a:pt x="239911" y="0"/>
                    </a:cubicBezTo>
                    <a:lnTo>
                      <a:pt x="2159198" y="0"/>
                    </a:lnTo>
                    <a:cubicBezTo>
                      <a:pt x="2291697" y="0"/>
                      <a:pt x="2399109" y="107412"/>
                      <a:pt x="2399109" y="239911"/>
                    </a:cubicBezTo>
                    <a:lnTo>
                      <a:pt x="2399109" y="3890129"/>
                    </a:lnTo>
                    <a:cubicBezTo>
                      <a:pt x="2399109" y="4022628"/>
                      <a:pt x="2291697" y="4130040"/>
                      <a:pt x="2159198" y="4130040"/>
                    </a:cubicBezTo>
                    <a:lnTo>
                      <a:pt x="239911" y="4130040"/>
                    </a:lnTo>
                    <a:cubicBezTo>
                      <a:pt x="107412" y="4130040"/>
                      <a:pt x="0" y="4022628"/>
                      <a:pt x="0" y="3890129"/>
                    </a:cubicBezTo>
                    <a:lnTo>
                      <a:pt x="0" y="239911"/>
                    </a:lnTo>
                    <a:close/>
                  </a:path>
                </a:pathLst>
              </a:cu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2982468"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Google Image V6</a:t>
                </a:r>
                <a:endParaRPr lang="en-US" sz="2400" kern="1200" dirty="0">
                  <a:latin typeface="Arial" panose="020B0604020202020204" pitchFamily="34" charset="0"/>
                  <a:cs typeface="Arial" panose="020B0604020202020204" pitchFamily="34" charset="0"/>
                </a:endParaRPr>
              </a:p>
            </p:txBody>
          </p:sp>
          <p:sp>
            <p:nvSpPr>
              <p:cNvPr id="5" name="Freeform 4"/>
              <p:cNvSpPr/>
              <p:nvPr/>
            </p:nvSpPr>
            <p:spPr>
              <a:xfrm>
                <a:off x="851874" y="3708889"/>
                <a:ext cx="1919287" cy="2682531"/>
              </a:xfrm>
              <a:custGeom>
                <a:avLst/>
                <a:gdLst>
                  <a:gd name="connsiteX0" fmla="*/ 0 w 1919287"/>
                  <a:gd name="connsiteY0" fmla="*/ 191929 h 2682531"/>
                  <a:gd name="connsiteX1" fmla="*/ 191929 w 1919287"/>
                  <a:gd name="connsiteY1" fmla="*/ 0 h 2682531"/>
                  <a:gd name="connsiteX2" fmla="*/ 1727358 w 1919287"/>
                  <a:gd name="connsiteY2" fmla="*/ 0 h 2682531"/>
                  <a:gd name="connsiteX3" fmla="*/ 1919287 w 1919287"/>
                  <a:gd name="connsiteY3" fmla="*/ 191929 h 2682531"/>
                  <a:gd name="connsiteX4" fmla="*/ 1919287 w 1919287"/>
                  <a:gd name="connsiteY4" fmla="*/ 2490602 h 2682531"/>
                  <a:gd name="connsiteX5" fmla="*/ 1727358 w 1919287"/>
                  <a:gd name="connsiteY5" fmla="*/ 2682531 h 2682531"/>
                  <a:gd name="connsiteX6" fmla="*/ 191929 w 1919287"/>
                  <a:gd name="connsiteY6" fmla="*/ 2682531 h 2682531"/>
                  <a:gd name="connsiteX7" fmla="*/ 0 w 1919287"/>
                  <a:gd name="connsiteY7" fmla="*/ 2490602 h 2682531"/>
                  <a:gd name="connsiteX8" fmla="*/ 0 w 1919287"/>
                  <a:gd name="connsiteY8" fmla="*/ 191929 h 26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287" h="2682531">
                    <a:moveTo>
                      <a:pt x="0" y="191929"/>
                    </a:moveTo>
                    <a:cubicBezTo>
                      <a:pt x="0" y="85930"/>
                      <a:pt x="85930" y="0"/>
                      <a:pt x="191929" y="0"/>
                    </a:cubicBezTo>
                    <a:lnTo>
                      <a:pt x="1727358" y="0"/>
                    </a:lnTo>
                    <a:cubicBezTo>
                      <a:pt x="1833357" y="0"/>
                      <a:pt x="1919287" y="85930"/>
                      <a:pt x="1919287" y="191929"/>
                    </a:cubicBezTo>
                    <a:lnTo>
                      <a:pt x="1919287" y="2490602"/>
                    </a:lnTo>
                    <a:cubicBezTo>
                      <a:pt x="1919287" y="2596601"/>
                      <a:pt x="1833357" y="2682531"/>
                      <a:pt x="1727358" y="2682531"/>
                    </a:cubicBezTo>
                    <a:lnTo>
                      <a:pt x="191929" y="2682531"/>
                    </a:lnTo>
                    <a:cubicBezTo>
                      <a:pt x="85930" y="2682531"/>
                      <a:pt x="0" y="2596601"/>
                      <a:pt x="0" y="2490602"/>
                    </a:cubicBezTo>
                    <a:lnTo>
                      <a:pt x="0" y="191929"/>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6854" tIns="86694" rIns="96854" bIns="86694" numCol="1" spcCol="1270" anchor="ctr" anchorCtr="0">
                <a:noAutofit/>
              </a:bodyPr>
              <a:lstStyle/>
              <a:p>
                <a:pPr lvl="0" algn="l" defTabSz="711200">
                  <a:lnSpc>
                    <a:spcPct val="90000"/>
                  </a:lnSpc>
                  <a:spcBef>
                    <a:spcPct val="0"/>
                  </a:spcBef>
                  <a:spcAft>
                    <a:spcPct val="35000"/>
                  </a:spcAft>
                </a:pPr>
                <a:r>
                  <a:rPr lang="vi-VN" sz="1600" b="1" kern="1200" dirty="0" smtClean="0"/>
                  <a:t>18 </a:t>
                </a:r>
                <a:r>
                  <a:rPr lang="vi-VN" sz="1600" b="1" kern="1200" dirty="0" smtClean="0"/>
                  <a:t>classes: </a:t>
                </a:r>
                <a:endParaRPr lang="en-US" sz="1600" b="1" kern="1200" dirty="0" smtClean="0"/>
              </a:p>
              <a:p>
                <a:pPr lvl="0" algn="l" defTabSz="711200">
                  <a:lnSpc>
                    <a:spcPct val="90000"/>
                  </a:lnSpc>
                  <a:spcBef>
                    <a:spcPct val="0"/>
                  </a:spcBef>
                  <a:spcAft>
                    <a:spcPct val="35000"/>
                  </a:spcAft>
                </a:pPr>
                <a:r>
                  <a:rPr lang="en-US" sz="1600" b="0" kern="1200" dirty="0" smtClean="0"/>
                  <a:t>B</a:t>
                </a:r>
                <a:r>
                  <a:rPr lang="vi-VN" sz="1600" b="0" kern="1200" dirty="0" smtClean="0"/>
                  <a:t>read</a:t>
                </a:r>
                <a:r>
                  <a:rPr lang="vi-VN" sz="1600" kern="1200" dirty="0" smtClean="0"/>
                  <a:t>, mushroom, cucumber, radish,</a:t>
                </a:r>
                <a:r>
                  <a:rPr lang="en-US" sz="1600" kern="1200" dirty="0" smtClean="0"/>
                  <a:t> </a:t>
                </a:r>
                <a:r>
                  <a:rPr lang="vi-VN" sz="1600" kern="1200" dirty="0" smtClean="0"/>
                  <a:t>Potato, Tomato,</a:t>
                </a:r>
                <a:r>
                  <a:rPr lang="en-US" sz="1600" kern="1200" dirty="0" smtClean="0"/>
                  <a:t> </a:t>
                </a:r>
                <a:r>
                  <a:rPr lang="vi-VN" sz="1600" kern="1200" dirty="0" smtClean="0"/>
                  <a:t>Oyster, Crab, Seafood, Egg, Salad,</a:t>
                </a:r>
                <a:r>
                  <a:rPr lang="en-US" sz="1600" kern="1200" dirty="0" smtClean="0"/>
                  <a:t> </a:t>
                </a:r>
                <a:r>
                  <a:rPr lang="vi-VN" sz="1600" kern="1200" dirty="0" smtClean="0"/>
                  <a:t>Squid,</a:t>
                </a:r>
                <a:r>
                  <a:rPr lang="en-US" sz="1600" kern="1200" dirty="0" smtClean="0"/>
                  <a:t> </a:t>
                </a:r>
                <a:r>
                  <a:rPr lang="vi-VN" sz="1600" kern="1200" dirty="0" smtClean="0"/>
                  <a:t>Shrimp,</a:t>
                </a:r>
                <a:r>
                  <a:rPr lang="en-US" sz="1600" kern="1200" dirty="0" smtClean="0"/>
                  <a:t> </a:t>
                </a:r>
                <a:r>
                  <a:rPr lang="vi-VN" sz="1600" kern="1200" dirty="0" smtClean="0"/>
                  <a:t>Shrimp, Carrot, Cabbage,</a:t>
                </a:r>
                <a:r>
                  <a:rPr lang="en-US" sz="1600" kern="1200" dirty="0" smtClean="0"/>
                  <a:t> </a:t>
                </a:r>
                <a:r>
                  <a:rPr lang="vi-VN" sz="1600" kern="1200" dirty="0" smtClean="0"/>
                  <a:t>Pumpkin,</a:t>
                </a:r>
                <a:r>
                  <a:rPr lang="en-US" sz="1600" kern="1200" dirty="0" smtClean="0"/>
                  <a:t> </a:t>
                </a:r>
                <a:r>
                  <a:rPr lang="vi-VN" sz="1600" kern="1200" dirty="0" smtClean="0"/>
                  <a:t>Tomato. </a:t>
                </a:r>
                <a:endParaRPr lang="en-US" sz="1600" kern="1200" dirty="0"/>
              </a:p>
            </p:txBody>
          </p:sp>
          <p:sp>
            <p:nvSpPr>
              <p:cNvPr id="8" name="Freeform 7"/>
              <p:cNvSpPr/>
              <p:nvPr/>
            </p:nvSpPr>
            <p:spPr>
              <a:xfrm>
                <a:off x="3430917" y="3709194"/>
                <a:ext cx="1919287" cy="2681921"/>
              </a:xfrm>
              <a:custGeom>
                <a:avLst/>
                <a:gdLst>
                  <a:gd name="connsiteX0" fmla="*/ 0 w 1919287"/>
                  <a:gd name="connsiteY0" fmla="*/ 191929 h 2681921"/>
                  <a:gd name="connsiteX1" fmla="*/ 191929 w 1919287"/>
                  <a:gd name="connsiteY1" fmla="*/ 0 h 2681921"/>
                  <a:gd name="connsiteX2" fmla="*/ 1727358 w 1919287"/>
                  <a:gd name="connsiteY2" fmla="*/ 0 h 2681921"/>
                  <a:gd name="connsiteX3" fmla="*/ 1919287 w 1919287"/>
                  <a:gd name="connsiteY3" fmla="*/ 191929 h 2681921"/>
                  <a:gd name="connsiteX4" fmla="*/ 1919287 w 1919287"/>
                  <a:gd name="connsiteY4" fmla="*/ 2489992 h 2681921"/>
                  <a:gd name="connsiteX5" fmla="*/ 1727358 w 1919287"/>
                  <a:gd name="connsiteY5" fmla="*/ 2681921 h 2681921"/>
                  <a:gd name="connsiteX6" fmla="*/ 191929 w 1919287"/>
                  <a:gd name="connsiteY6" fmla="*/ 2681921 h 2681921"/>
                  <a:gd name="connsiteX7" fmla="*/ 0 w 1919287"/>
                  <a:gd name="connsiteY7" fmla="*/ 2489992 h 2681921"/>
                  <a:gd name="connsiteX8" fmla="*/ 0 w 1919287"/>
                  <a:gd name="connsiteY8" fmla="*/ 191929 h 26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287" h="2681921">
                    <a:moveTo>
                      <a:pt x="0" y="191929"/>
                    </a:moveTo>
                    <a:cubicBezTo>
                      <a:pt x="0" y="85930"/>
                      <a:pt x="85930" y="0"/>
                      <a:pt x="191929" y="0"/>
                    </a:cubicBezTo>
                    <a:lnTo>
                      <a:pt x="1727358" y="0"/>
                    </a:lnTo>
                    <a:cubicBezTo>
                      <a:pt x="1833357" y="0"/>
                      <a:pt x="1919287" y="85930"/>
                      <a:pt x="1919287" y="191929"/>
                    </a:cubicBezTo>
                    <a:lnTo>
                      <a:pt x="1919287" y="2489992"/>
                    </a:lnTo>
                    <a:cubicBezTo>
                      <a:pt x="1919287" y="2595991"/>
                      <a:pt x="1833357" y="2681921"/>
                      <a:pt x="1727358" y="2681921"/>
                    </a:cubicBezTo>
                    <a:lnTo>
                      <a:pt x="191929" y="2681921"/>
                    </a:lnTo>
                    <a:cubicBezTo>
                      <a:pt x="85930" y="2681921"/>
                      <a:pt x="0" y="2595991"/>
                      <a:pt x="0" y="2489992"/>
                    </a:cubicBezTo>
                    <a:lnTo>
                      <a:pt x="0" y="191929"/>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6854" tIns="86694" rIns="96854" bIns="86694" numCol="1" spcCol="1270" anchor="ctr" anchorCtr="0">
                <a:noAutofit/>
              </a:bodyPr>
              <a:lstStyle/>
              <a:p>
                <a:pPr lvl="0" algn="l" defTabSz="711200">
                  <a:lnSpc>
                    <a:spcPct val="90000"/>
                  </a:lnSpc>
                  <a:spcBef>
                    <a:spcPct val="0"/>
                  </a:spcBef>
                  <a:spcAft>
                    <a:spcPct val="35000"/>
                  </a:spcAft>
                </a:pPr>
                <a:r>
                  <a:rPr lang="vi-VN" sz="1600" b="1" kern="1200" dirty="0" smtClean="0"/>
                  <a:t>5 classes: </a:t>
                </a:r>
              </a:p>
              <a:p>
                <a:pPr lvl="0" algn="l" defTabSz="711200">
                  <a:lnSpc>
                    <a:spcPct val="90000"/>
                  </a:lnSpc>
                  <a:spcBef>
                    <a:spcPct val="0"/>
                  </a:spcBef>
                  <a:spcAft>
                    <a:spcPct val="35000"/>
                  </a:spcAft>
                </a:pPr>
                <a:r>
                  <a:rPr lang="vi-VN" sz="1600" kern="1200" dirty="0" smtClean="0"/>
                  <a:t>Pork, Beef, Chicken, Salmon, Tuna. </a:t>
                </a:r>
                <a:endParaRPr lang="en-US" sz="1600" kern="1200" dirty="0"/>
              </a:p>
            </p:txBody>
          </p:sp>
          <p:sp>
            <p:nvSpPr>
              <p:cNvPr id="13" name="Down Arrow 12"/>
              <p:cNvSpPr/>
              <p:nvPr/>
            </p:nvSpPr>
            <p:spPr>
              <a:xfrm>
                <a:off x="1539240" y="1981200"/>
                <a:ext cx="441600" cy="48768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Down Arrow 13"/>
              <p:cNvSpPr/>
              <p:nvPr/>
            </p:nvSpPr>
            <p:spPr>
              <a:xfrm>
                <a:off x="4237080" y="1981200"/>
                <a:ext cx="426360" cy="48768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sp>
        <p:nvSpPr>
          <p:cNvPr id="15" name="Down Arrow 14"/>
          <p:cNvSpPr/>
          <p:nvPr/>
        </p:nvSpPr>
        <p:spPr>
          <a:xfrm>
            <a:off x="6995880" y="1981200"/>
            <a:ext cx="441600" cy="48768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2789847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11041" y="131586"/>
            <a:ext cx="8698060" cy="822960"/>
          </a:xfrm>
          <a:prstGeom prst="rect">
            <a:avLst/>
          </a:prstGeom>
          <a:solidFill>
            <a:srgbClr val="FF5A50"/>
          </a:solidFill>
          <a:ln w="38100">
            <a:solidFill>
              <a:srgbClr val="FF5A50"/>
            </a:solidFill>
          </a:ln>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latin typeface="Arial" panose="020B0604020202020204" pitchFamily="34" charset="0"/>
                <a:cs typeface="Arial" panose="020B0604020202020204" pitchFamily="34" charset="0"/>
              </a:rPr>
              <a:t>How to use ?</a:t>
            </a:r>
            <a:endParaRPr lang="en-US" sz="4000" b="1" dirty="0">
              <a:solidFill>
                <a:schemeClr val="bg1"/>
              </a:solidFill>
              <a:latin typeface="Arial" panose="020B0604020202020204" pitchFamily="34" charset="0"/>
              <a:cs typeface="Arial" panose="020B0604020202020204" pitchFamily="34" charset="0"/>
            </a:endParaRPr>
          </a:p>
        </p:txBody>
      </p:sp>
      <p:grpSp>
        <p:nvGrpSpPr>
          <p:cNvPr id="5" name="Group 4"/>
          <p:cNvGrpSpPr/>
          <p:nvPr/>
        </p:nvGrpSpPr>
        <p:grpSpPr>
          <a:xfrm>
            <a:off x="675904" y="1329535"/>
            <a:ext cx="7163679" cy="5346482"/>
            <a:chOff x="675904" y="1329535"/>
            <a:chExt cx="7163679" cy="5346482"/>
          </a:xfrm>
        </p:grpSpPr>
        <p:grpSp>
          <p:nvGrpSpPr>
            <p:cNvPr id="2" name="Group 1"/>
            <p:cNvGrpSpPr/>
            <p:nvPr/>
          </p:nvGrpSpPr>
          <p:grpSpPr>
            <a:xfrm>
              <a:off x="675904" y="1329535"/>
              <a:ext cx="7163679" cy="5346482"/>
              <a:chOff x="675904" y="1329535"/>
              <a:chExt cx="7163679" cy="5346482"/>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52" r="18836"/>
              <a:stretch/>
            </p:blipFill>
            <p:spPr>
              <a:xfrm>
                <a:off x="1379318" y="4944344"/>
                <a:ext cx="2156646" cy="146304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4384" r="16267"/>
              <a:stretch/>
            </p:blipFill>
            <p:spPr>
              <a:xfrm>
                <a:off x="1122503" y="2436947"/>
                <a:ext cx="1955236" cy="1371600"/>
              </a:xfrm>
              <a:prstGeom prst="rect">
                <a:avLst/>
              </a:prstGeom>
            </p:spPr>
          </p:pic>
          <p:sp>
            <p:nvSpPr>
              <p:cNvPr id="12" name="Rounded Rectangle 11"/>
              <p:cNvSpPr/>
              <p:nvPr/>
            </p:nvSpPr>
            <p:spPr>
              <a:xfrm>
                <a:off x="4273423" y="1329535"/>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01337" y="1330020"/>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247364" y="3890844"/>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75904" y="3890844"/>
                <a:ext cx="3566160" cy="2560320"/>
              </a:xfrm>
              <a:prstGeom prst="roundRect">
                <a:avLst/>
              </a:prstGeom>
              <a:no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498904" y="3206929"/>
                <a:ext cx="1310971" cy="1280160"/>
              </a:xfrm>
              <a:prstGeom prst="ellipse">
                <a:avLst/>
              </a:prstGeom>
              <a:solidFill>
                <a:schemeClr val="bg1"/>
              </a:solidFill>
              <a:ln w="38100">
                <a:solidFill>
                  <a:srgbClr val="FF69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smtClean="0">
                    <a:solidFill>
                      <a:srgbClr val="FF5050"/>
                    </a:solidFill>
                    <a:latin typeface="Swiftel Base DEMO" panose="02000000000000000000" pitchFamily="2" charset="0"/>
                    <a:cs typeface="Arial" panose="020B0604020202020204" pitchFamily="34" charset="0"/>
                  </a:rPr>
                  <a:t>Pic</a:t>
                </a:r>
                <a:r>
                  <a:rPr lang="en-US" sz="2400" dirty="0" smtClean="0">
                    <a:solidFill>
                      <a:srgbClr val="FF5050"/>
                    </a:solidFill>
                    <a:latin typeface="Forte" panose="03060902040502070203" pitchFamily="66" charset="0"/>
                    <a:cs typeface="Arial" panose="020B0604020202020204" pitchFamily="34" charset="0"/>
                  </a:rPr>
                  <a:t>2</a:t>
                </a:r>
              </a:p>
              <a:p>
                <a:pPr algn="ctr"/>
                <a:r>
                  <a:rPr lang="en-US" sz="2400" dirty="0" smtClean="0">
                    <a:solidFill>
                      <a:srgbClr val="FF5050"/>
                    </a:solidFill>
                    <a:latin typeface="Swiftel Base DEMO" panose="02000000000000000000" pitchFamily="2" charset="0"/>
                    <a:cs typeface="Arial" panose="020B0604020202020204" pitchFamily="34" charset="0"/>
                  </a:rPr>
                  <a:t>Kitchen</a:t>
                </a:r>
                <a:endParaRPr lang="en-US" sz="2400" dirty="0">
                  <a:solidFill>
                    <a:srgbClr val="FF5050"/>
                  </a:solidFill>
                </a:endParaRPr>
              </a:p>
            </p:txBody>
          </p:sp>
          <p:sp>
            <p:nvSpPr>
              <p:cNvPr id="6" name="TextBox 5"/>
              <p:cNvSpPr txBox="1"/>
              <p:nvPr/>
            </p:nvSpPr>
            <p:spPr>
              <a:xfrm>
                <a:off x="4440142" y="1473418"/>
                <a:ext cx="3244471"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Pic2kitchen </a:t>
                </a:r>
                <a:r>
                  <a:rPr lang="en-US" sz="2000" dirty="0">
                    <a:latin typeface="Arial" panose="020B0604020202020204" pitchFamily="34" charset="0"/>
                    <a:cs typeface="Arial" panose="020B0604020202020204" pitchFamily="34" charset="0"/>
                  </a:rPr>
                  <a:t>will </a:t>
                </a:r>
                <a:r>
                  <a:rPr lang="en-US" sz="2000" b="1" dirty="0">
                    <a:latin typeface="Arial" panose="020B0604020202020204" pitchFamily="34" charset="0"/>
                    <a:cs typeface="Arial" panose="020B0604020202020204" pitchFamily="34" charset="0"/>
                  </a:rPr>
                  <a:t>suggest the tasty recipe</a:t>
                </a:r>
                <a:endParaRPr lang="en-US" sz="2000" b="1" dirty="0">
                  <a:latin typeface="Arial" panose="020B0604020202020204" pitchFamily="34" charset="0"/>
                  <a:cs typeface="Arial" panose="020B0604020202020204" pitchFamily="34" charset="0"/>
                </a:endParaRPr>
              </a:p>
            </p:txBody>
          </p:sp>
          <p:sp>
            <p:nvSpPr>
              <p:cNvPr id="25" name="TextBox 24"/>
              <p:cNvSpPr txBox="1"/>
              <p:nvPr/>
            </p:nvSpPr>
            <p:spPr>
              <a:xfrm>
                <a:off x="960046" y="1495698"/>
                <a:ext cx="3480096" cy="707886"/>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Take a photo </a:t>
                </a:r>
                <a:r>
                  <a:rPr lang="en-US" sz="2000" dirty="0" smtClean="0">
                    <a:latin typeface="Arial" panose="020B0604020202020204" pitchFamily="34" charset="0"/>
                    <a:cs typeface="Arial" panose="020B0604020202020204" pitchFamily="34" charset="0"/>
                  </a:rPr>
                  <a:t>of the </a:t>
                </a:r>
                <a:r>
                  <a:rPr lang="en-US" sz="2000" dirty="0" smtClean="0">
                    <a:latin typeface="Arial" panose="020B0604020202020204" pitchFamily="34" charset="0"/>
                    <a:cs typeface="Arial" panose="020B0604020202020204" pitchFamily="34" charset="0"/>
                  </a:rPr>
                  <a:t>ingredient</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26" name="TextBox 25"/>
              <p:cNvSpPr txBox="1"/>
              <p:nvPr/>
            </p:nvSpPr>
            <p:spPr>
              <a:xfrm>
                <a:off x="801887" y="4071863"/>
                <a:ext cx="3480096" cy="707886"/>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Step by step videos </a:t>
                </a:r>
                <a:r>
                  <a:rPr lang="en-US" sz="2000" dirty="0" smtClean="0">
                    <a:latin typeface="Arial" panose="020B0604020202020204" pitchFamily="34" charset="0"/>
                    <a:cs typeface="Arial" panose="020B0604020202020204" pitchFamily="34" charset="0"/>
                  </a:rPr>
                  <a:t>to</a:t>
                </a:r>
              </a:p>
              <a:p>
                <a:r>
                  <a:rPr lang="en-US" sz="2000" dirty="0" smtClean="0">
                    <a:latin typeface="Arial" panose="020B0604020202020204" pitchFamily="34" charset="0"/>
                    <a:cs typeface="Arial" panose="020B0604020202020204" pitchFamily="34" charset="0"/>
                  </a:rPr>
                  <a:t>instruct you how to cook</a:t>
                </a:r>
                <a:endParaRPr lang="en-US" sz="2000"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255338" y="4687177"/>
                <a:ext cx="1874561" cy="2103120"/>
              </a:xfrm>
              <a:prstGeom prst="rect">
                <a:avLst/>
              </a:prstGeom>
            </p:spPr>
          </p:pic>
          <p:sp>
            <p:nvSpPr>
              <p:cNvPr id="32" name="TextBox 31"/>
              <p:cNvSpPr txBox="1"/>
              <p:nvPr/>
            </p:nvSpPr>
            <p:spPr>
              <a:xfrm>
                <a:off x="4930987" y="4096768"/>
                <a:ext cx="2842760" cy="707886"/>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The meal is ready </a:t>
                </a:r>
                <a:r>
                  <a:rPr lang="en-US" sz="2000" dirty="0" smtClean="0">
                    <a:latin typeface="Arial" panose="020B0604020202020204" pitchFamily="34" charset="0"/>
                    <a:cs typeface="Arial" panose="020B0604020202020204" pitchFamily="34" charset="0"/>
                  </a:rPr>
                  <a:t>to be served</a:t>
                </a:r>
                <a:endParaRPr lang="en-US" sz="2000" dirty="0">
                  <a:latin typeface="Arial" panose="020B0604020202020204" pitchFamily="34" charset="0"/>
                  <a:cs typeface="Arial" panose="020B0604020202020204" pitchFamily="34" charset="0"/>
                </a:endParaRPr>
              </a:p>
            </p:txBody>
          </p:sp>
        </p:gr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1755" y="2509136"/>
              <a:ext cx="2181726" cy="1227221"/>
            </a:xfrm>
            <a:prstGeom prst="rect">
              <a:avLst/>
            </a:prstGeom>
          </p:spPr>
        </p:pic>
      </p:grpSp>
    </p:spTree>
    <p:extLst>
      <p:ext uri="{BB962C8B-B14F-4D97-AF65-F5344CB8AC3E}">
        <p14:creationId xmlns:p14="http://schemas.microsoft.com/office/powerpoint/2010/main" val="3673489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6100" y="165100"/>
            <a:ext cx="9105900" cy="400110"/>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Pic2Kitchen </a:t>
            </a:r>
            <a:r>
              <a:rPr lang="en-US" sz="2000" b="1" dirty="0" smtClean="0">
                <a:latin typeface="Arial" panose="020B0604020202020204" pitchFamily="34" charset="0"/>
                <a:cs typeface="Arial" panose="020B0604020202020204" pitchFamily="34" charset="0"/>
              </a:rPr>
              <a:t>will suggest you </a:t>
            </a:r>
            <a:r>
              <a:rPr lang="en-US" sz="2000" b="1" dirty="0" smtClean="0">
                <a:latin typeface="Arial" panose="020B0604020202020204" pitchFamily="34" charset="0"/>
                <a:cs typeface="Arial" panose="020B0604020202020204" pitchFamily="34" charset="0"/>
              </a:rPr>
              <a:t>6 </a:t>
            </a:r>
            <a:r>
              <a:rPr lang="en-US" sz="2000" b="1" dirty="0" smtClean="0">
                <a:latin typeface="Arial" panose="020B0604020202020204" pitchFamily="34" charset="0"/>
                <a:cs typeface="Arial" panose="020B0604020202020204" pitchFamily="34" charset="0"/>
              </a:rPr>
              <a:t>things to make with </a:t>
            </a:r>
            <a:r>
              <a:rPr lang="en-US" sz="2000" b="1" dirty="0" smtClean="0">
                <a:latin typeface="Arial" panose="020B0604020202020204" pitchFamily="34" charset="0"/>
                <a:cs typeface="Arial" panose="020B0604020202020204" pitchFamily="34" charset="0"/>
              </a:rPr>
              <a:t>BEEF.</a:t>
            </a:r>
            <a:endParaRPr lang="en-US" sz="2000" b="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0136" y="640636"/>
            <a:ext cx="2288005" cy="1525337"/>
          </a:xfrm>
          <a:prstGeom prst="rect">
            <a:avLst/>
          </a:prstGeom>
        </p:spPr>
      </p:pic>
      <p:sp>
        <p:nvSpPr>
          <p:cNvPr id="3" name="TextBox 2"/>
          <p:cNvSpPr txBox="1"/>
          <p:nvPr/>
        </p:nvSpPr>
        <p:spPr>
          <a:xfrm>
            <a:off x="5135487" y="2145435"/>
            <a:ext cx="710836" cy="369332"/>
          </a:xfrm>
          <a:prstGeom prst="rect">
            <a:avLst/>
          </a:prstGeom>
          <a:noFill/>
        </p:spPr>
        <p:txBody>
          <a:bodyPr wrap="none" rtlCol="0">
            <a:spAutoFit/>
          </a:bodyPr>
          <a:lstStyle/>
          <a:p>
            <a:r>
              <a:rPr lang="en-US" b="1" dirty="0" smtClean="0"/>
              <a:t>Steak</a:t>
            </a:r>
            <a:endParaRPr lang="en-US"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0135" y="2475012"/>
            <a:ext cx="2288005" cy="1848853"/>
          </a:xfrm>
          <a:prstGeom prst="rect">
            <a:avLst/>
          </a:prstGeom>
        </p:spPr>
      </p:pic>
      <p:sp>
        <p:nvSpPr>
          <p:cNvPr id="24" name="TextBox 23"/>
          <p:cNvSpPr txBox="1"/>
          <p:nvPr/>
        </p:nvSpPr>
        <p:spPr>
          <a:xfrm>
            <a:off x="4649200" y="4323865"/>
            <a:ext cx="1683410" cy="646331"/>
          </a:xfrm>
          <a:prstGeom prst="rect">
            <a:avLst/>
          </a:prstGeom>
          <a:noFill/>
        </p:spPr>
        <p:txBody>
          <a:bodyPr wrap="none" rtlCol="0">
            <a:spAutoFit/>
          </a:bodyPr>
          <a:lstStyle/>
          <a:p>
            <a:r>
              <a:rPr lang="en-US" b="1" dirty="0"/>
              <a:t>Beef And Beans</a:t>
            </a:r>
          </a:p>
          <a:p>
            <a:endParaRPr lang="en-US" dirty="0"/>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137" y="4675561"/>
            <a:ext cx="2404807" cy="1603205"/>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4874" y="676707"/>
            <a:ext cx="2542516" cy="1293905"/>
          </a:xfrm>
          <a:prstGeom prst="rect">
            <a:avLst/>
          </a:prstGeom>
        </p:spPr>
      </p:pic>
      <p:sp>
        <p:nvSpPr>
          <p:cNvPr id="27" name="TextBox 26"/>
          <p:cNvSpPr txBox="1"/>
          <p:nvPr/>
        </p:nvSpPr>
        <p:spPr>
          <a:xfrm>
            <a:off x="9614813" y="1970612"/>
            <a:ext cx="716303" cy="369332"/>
          </a:xfrm>
          <a:prstGeom prst="rect">
            <a:avLst/>
          </a:prstGeom>
          <a:noFill/>
        </p:spPr>
        <p:txBody>
          <a:bodyPr wrap="square" rtlCol="0">
            <a:spAutoFit/>
          </a:bodyPr>
          <a:lstStyle/>
          <a:p>
            <a:r>
              <a:rPr lang="en-US" b="1" dirty="0" smtClean="0"/>
              <a:t>Beef </a:t>
            </a:r>
            <a:endParaRPr lang="en-US" b="1" dirty="0"/>
          </a:p>
        </p:txBody>
      </p:sp>
      <p:sp>
        <p:nvSpPr>
          <p:cNvPr id="31" name="TextBox 30"/>
          <p:cNvSpPr txBox="1"/>
          <p:nvPr/>
        </p:nvSpPr>
        <p:spPr>
          <a:xfrm>
            <a:off x="4896351" y="6276324"/>
            <a:ext cx="1189108" cy="369332"/>
          </a:xfrm>
          <a:prstGeom prst="rect">
            <a:avLst/>
          </a:prstGeom>
          <a:noFill/>
        </p:spPr>
        <p:txBody>
          <a:bodyPr wrap="none" rtlCol="0">
            <a:spAutoFit/>
          </a:bodyPr>
          <a:lstStyle/>
          <a:p>
            <a:r>
              <a:rPr lang="en-US" b="1" dirty="0" smtClean="0"/>
              <a:t>Curry Beef</a:t>
            </a:r>
            <a:endParaRPr lang="en-US" b="1"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0121" y="2469288"/>
            <a:ext cx="2385686" cy="1590457"/>
          </a:xfrm>
          <a:prstGeom prst="rect">
            <a:avLst/>
          </a:prstGeom>
        </p:spPr>
      </p:pic>
      <p:sp>
        <p:nvSpPr>
          <p:cNvPr id="33" name="TextBox 32"/>
          <p:cNvSpPr txBox="1"/>
          <p:nvPr/>
        </p:nvSpPr>
        <p:spPr>
          <a:xfrm>
            <a:off x="9165571" y="4139199"/>
            <a:ext cx="1543949" cy="369332"/>
          </a:xfrm>
          <a:prstGeom prst="rect">
            <a:avLst/>
          </a:prstGeom>
          <a:noFill/>
        </p:spPr>
        <p:txBody>
          <a:bodyPr wrap="none" rtlCol="0">
            <a:spAutoFit/>
          </a:bodyPr>
          <a:lstStyle/>
          <a:p>
            <a:r>
              <a:rPr lang="en-US" b="1" dirty="0" smtClean="0"/>
              <a:t>Stir-Fried beef</a:t>
            </a:r>
            <a:endParaRPr lang="en-US" b="1" dirty="0"/>
          </a:p>
        </p:txBody>
      </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0121" y="4508531"/>
            <a:ext cx="2421708" cy="1905000"/>
          </a:xfrm>
          <a:prstGeom prst="rect">
            <a:avLst/>
          </a:prstGeom>
        </p:spPr>
      </p:pic>
      <p:sp>
        <p:nvSpPr>
          <p:cNvPr id="37" name="TextBox 36"/>
          <p:cNvSpPr txBox="1"/>
          <p:nvPr/>
        </p:nvSpPr>
        <p:spPr>
          <a:xfrm>
            <a:off x="9522404" y="6488668"/>
            <a:ext cx="1187116" cy="369332"/>
          </a:xfrm>
          <a:prstGeom prst="rect">
            <a:avLst/>
          </a:prstGeom>
          <a:noFill/>
        </p:spPr>
        <p:txBody>
          <a:bodyPr wrap="square" rtlCol="0">
            <a:spAutoFit/>
          </a:bodyPr>
          <a:lstStyle/>
          <a:p>
            <a:r>
              <a:rPr lang="en-US" b="1" dirty="0" smtClean="0"/>
              <a:t>Beef Roll</a:t>
            </a:r>
            <a:endParaRPr lang="en-US" b="1" dirty="0"/>
          </a:p>
        </p:txBody>
      </p:sp>
    </p:spTree>
    <p:extLst>
      <p:ext uri="{BB962C8B-B14F-4D97-AF65-F5344CB8AC3E}">
        <p14:creationId xmlns:p14="http://schemas.microsoft.com/office/powerpoint/2010/main" val="3604241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98148" y="1869773"/>
            <a:ext cx="6522720" cy="2092881"/>
          </a:xfrm>
          <a:prstGeom prst="rect">
            <a:avLst/>
          </a:prstGeom>
          <a:noFill/>
        </p:spPr>
        <p:txBody>
          <a:bodyPr wrap="square" rtlCol="0">
            <a:spAutoFit/>
          </a:bodyPr>
          <a:lstStyle/>
          <a:p>
            <a:pPr algn="ctr"/>
            <a:r>
              <a:rPr lang="en-US" sz="13000" b="1" dirty="0" smtClean="0">
                <a:solidFill>
                  <a:srgbClr val="FF5050"/>
                </a:solidFill>
                <a:latin typeface="+mj-lt"/>
                <a:cs typeface="Arial" panose="020B0604020202020204" pitchFamily="34" charset="0"/>
              </a:rPr>
              <a:t>DEMO</a:t>
            </a:r>
            <a:endParaRPr lang="en-US" sz="13000" b="1" dirty="0">
              <a:solidFill>
                <a:srgbClr val="FF5050"/>
              </a:solidFill>
              <a:latin typeface="+mj-lt"/>
              <a:cs typeface="Arial" panose="020B0604020202020204" pitchFamily="34" charset="0"/>
            </a:endParaRPr>
          </a:p>
        </p:txBody>
      </p:sp>
    </p:spTree>
    <p:extLst>
      <p:ext uri="{BB962C8B-B14F-4D97-AF65-F5344CB8AC3E}">
        <p14:creationId xmlns:p14="http://schemas.microsoft.com/office/powerpoint/2010/main" val="3002924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992" y="2479373"/>
            <a:ext cx="9777984" cy="2092881"/>
          </a:xfrm>
          <a:prstGeom prst="rect">
            <a:avLst/>
          </a:prstGeom>
          <a:noFill/>
        </p:spPr>
        <p:txBody>
          <a:bodyPr wrap="square" rtlCol="0">
            <a:spAutoFit/>
          </a:bodyPr>
          <a:lstStyle/>
          <a:p>
            <a:pPr algn="ctr"/>
            <a:r>
              <a:rPr lang="en-US" sz="13000" b="1" dirty="0" smtClean="0">
                <a:solidFill>
                  <a:srgbClr val="FF5050"/>
                </a:solidFill>
                <a:latin typeface="+mj-lt"/>
                <a:cs typeface="Arial" panose="020B0604020202020204" pitchFamily="34" charset="0"/>
              </a:rPr>
              <a:t>WORKFLOW</a:t>
            </a:r>
            <a:endParaRPr lang="en-US" sz="13000" b="1" dirty="0">
              <a:solidFill>
                <a:srgbClr val="FF5050"/>
              </a:solidFill>
              <a:latin typeface="+mj-lt"/>
              <a:cs typeface="Arial" panose="020B0604020202020204" pitchFamily="34" charset="0"/>
            </a:endParaRPr>
          </a:p>
        </p:txBody>
      </p:sp>
    </p:spTree>
    <p:extLst>
      <p:ext uri="{BB962C8B-B14F-4D97-AF65-F5344CB8AC3E}">
        <p14:creationId xmlns:p14="http://schemas.microsoft.com/office/powerpoint/2010/main" val="575862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4672" y="56636"/>
            <a:ext cx="11350608" cy="726301"/>
          </a:xfrm>
          <a:prstGeom prst="rect">
            <a:avLst/>
          </a:prstGeom>
          <a:solidFill>
            <a:srgbClr val="FF5A50"/>
          </a:solidFill>
          <a:ln w="38100">
            <a:solidFill>
              <a:srgbClr val="FF5A50"/>
            </a:solidFill>
          </a:ln>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b="1" dirty="0" smtClean="0">
                <a:solidFill>
                  <a:schemeClr val="bg1"/>
                </a:solidFill>
                <a:latin typeface="Arial" panose="020B0604020202020204" pitchFamily="34" charset="0"/>
                <a:cs typeface="Arial" panose="020B0604020202020204" pitchFamily="34" charset="0"/>
              </a:rPr>
              <a:t>Workflow Chart</a:t>
            </a:r>
            <a:endParaRPr lang="en-US" sz="4000" b="1" dirty="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414671" y="966209"/>
            <a:ext cx="4374609" cy="5728970"/>
            <a:chOff x="414671" y="966209"/>
            <a:chExt cx="4374609" cy="5728970"/>
          </a:xfrm>
        </p:grpSpPr>
        <p:sp>
          <p:nvSpPr>
            <p:cNvPr id="39" name="TextBox 38"/>
            <p:cNvSpPr txBox="1"/>
            <p:nvPr/>
          </p:nvSpPr>
          <p:spPr>
            <a:xfrm>
              <a:off x="852326" y="6233514"/>
              <a:ext cx="312297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Ingredient </a:t>
              </a:r>
              <a:r>
                <a:rPr lang="en-US" sz="2400" b="1" dirty="0" smtClean="0">
                  <a:latin typeface="Times New Roman" panose="02020603050405020304" pitchFamily="18" charset="0"/>
                  <a:cs typeface="Times New Roman" panose="02020603050405020304" pitchFamily="18" charset="0"/>
                </a:rPr>
                <a:t>recognition</a:t>
              </a:r>
              <a:endParaRPr lang="en-US" sz="2400" dirty="0"/>
            </a:p>
          </p:txBody>
        </p:sp>
        <p:sp>
          <p:nvSpPr>
            <p:cNvPr id="4" name="Rounded Rectangle 3"/>
            <p:cNvSpPr/>
            <p:nvPr/>
          </p:nvSpPr>
          <p:spPr>
            <a:xfrm>
              <a:off x="414671" y="966209"/>
              <a:ext cx="4374609" cy="5267305"/>
            </a:xfrm>
            <a:prstGeom prst="roundRect">
              <a:avLst/>
            </a:prstGeom>
          </p:spPr>
          <p:style>
            <a:lnRef idx="1">
              <a:schemeClr val="accent3"/>
            </a:lnRef>
            <a:fillRef idx="1001">
              <a:schemeClr val="lt2"/>
            </a:fillRef>
            <a:effectRef idx="1">
              <a:schemeClr val="accent3"/>
            </a:effectRef>
            <a:fontRef idx="minor">
              <a:schemeClr val="dk1"/>
            </a:fontRef>
          </p:style>
          <p:txBody>
            <a:bodyPr rtlCol="0" anchor="ctr"/>
            <a:lstStyle/>
            <a:p>
              <a:pPr algn="ctr"/>
              <a:endParaRPr lang="en-US" dirty="0"/>
            </a:p>
          </p:txBody>
        </p:sp>
        <p:sp>
          <p:nvSpPr>
            <p:cNvPr id="6" name="Rounded Rectangle 5"/>
            <p:cNvSpPr/>
            <p:nvPr/>
          </p:nvSpPr>
          <p:spPr>
            <a:xfrm>
              <a:off x="675836" y="1638581"/>
              <a:ext cx="1254555" cy="13871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Google Image V6 dataset</a:t>
              </a:r>
              <a:endParaRPr lang="en-US" dirty="0"/>
            </a:p>
          </p:txBody>
        </p:sp>
        <p:sp>
          <p:nvSpPr>
            <p:cNvPr id="7" name="Rounded Rectangle 6"/>
            <p:cNvSpPr/>
            <p:nvPr/>
          </p:nvSpPr>
          <p:spPr>
            <a:xfrm>
              <a:off x="657984" y="3791050"/>
              <a:ext cx="1224070" cy="13871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Scrape data</a:t>
              </a:r>
              <a:endParaRPr lang="en-US" dirty="0"/>
            </a:p>
          </p:txBody>
        </p:sp>
        <p:sp>
          <p:nvSpPr>
            <p:cNvPr id="8" name="Rounded Rectangle 7"/>
            <p:cNvSpPr/>
            <p:nvPr/>
          </p:nvSpPr>
          <p:spPr>
            <a:xfrm>
              <a:off x="2996015" y="2829420"/>
              <a:ext cx="1088170" cy="12798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YOLO V3 </a:t>
              </a:r>
              <a:r>
                <a:rPr lang="en-US" dirty="0" err="1" smtClean="0"/>
                <a:t>Darknet</a:t>
              </a:r>
              <a:endParaRPr lang="en-US" dirty="0"/>
            </a:p>
          </p:txBody>
        </p:sp>
        <p:sp>
          <p:nvSpPr>
            <p:cNvPr id="88" name="Right Brace 87"/>
            <p:cNvSpPr/>
            <p:nvPr/>
          </p:nvSpPr>
          <p:spPr>
            <a:xfrm>
              <a:off x="2125367" y="2158584"/>
              <a:ext cx="233941" cy="274195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90" name="Straight Arrow Connector 89"/>
            <p:cNvCxnSpPr>
              <a:stCxn id="88" idx="1"/>
            </p:cNvCxnSpPr>
            <p:nvPr/>
          </p:nvCxnSpPr>
          <p:spPr>
            <a:xfrm>
              <a:off x="2359308" y="3529560"/>
              <a:ext cx="60877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41" name="TextBox 40"/>
          <p:cNvSpPr txBox="1"/>
          <p:nvPr/>
        </p:nvSpPr>
        <p:spPr>
          <a:xfrm>
            <a:off x="6319667" y="6254735"/>
            <a:ext cx="6280361"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Recipe recommendation system</a:t>
            </a:r>
            <a:endParaRPr lang="en-US" sz="24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5149568" y="987430"/>
            <a:ext cx="6729704" cy="52673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ounded Rectangle 8"/>
          <p:cNvSpPr/>
          <p:nvPr/>
        </p:nvSpPr>
        <p:spPr>
          <a:xfrm>
            <a:off x="6919231" y="2907638"/>
            <a:ext cx="1264726" cy="10573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smtClean="0">
                <a:latin typeface="Calibri (Body)"/>
              </a:rPr>
              <a:t>Top </a:t>
            </a:r>
            <a:r>
              <a:rPr lang="vi-VN" dirty="0" smtClean="0">
                <a:latin typeface="Calibri (Body)"/>
              </a:rPr>
              <a:t>6 </a:t>
            </a:r>
            <a:r>
              <a:rPr lang="en-US" dirty="0" smtClean="0">
                <a:latin typeface="Calibri (Body)"/>
              </a:rPr>
              <a:t>similarity</a:t>
            </a:r>
            <a:endParaRPr lang="en-US" dirty="0">
              <a:latin typeface="Calibri (Body)"/>
            </a:endParaRPr>
          </a:p>
        </p:txBody>
      </p:sp>
      <p:sp>
        <p:nvSpPr>
          <p:cNvPr id="10" name="Rounded Rectangle 9"/>
          <p:cNvSpPr/>
          <p:nvPr/>
        </p:nvSpPr>
        <p:spPr>
          <a:xfrm>
            <a:off x="5297893" y="4300117"/>
            <a:ext cx="1073989" cy="14056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Yummly</a:t>
            </a:r>
            <a:r>
              <a:rPr lang="en-US" dirty="0" smtClean="0"/>
              <a:t> recipe Dataset</a:t>
            </a:r>
            <a:endParaRPr lang="en-US" dirty="0"/>
          </a:p>
        </p:txBody>
      </p:sp>
      <p:sp>
        <p:nvSpPr>
          <p:cNvPr id="11" name="Rounded Rectangle 10"/>
          <p:cNvSpPr/>
          <p:nvPr/>
        </p:nvSpPr>
        <p:spPr>
          <a:xfrm>
            <a:off x="5223945" y="2891754"/>
            <a:ext cx="1171356" cy="10943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smtClean="0">
                <a:latin typeface="Calibri(body)"/>
              </a:rPr>
              <a:t>SQL</a:t>
            </a:r>
          </a:p>
          <a:p>
            <a:pPr algn="ctr"/>
            <a:r>
              <a:rPr lang="vi-VN" dirty="0" smtClean="0">
                <a:latin typeface="Calibri(body)"/>
              </a:rPr>
              <a:t>Query</a:t>
            </a:r>
            <a:endParaRPr lang="en-US" dirty="0" smtClean="0">
              <a:latin typeface="Calibri(body)"/>
            </a:endParaRPr>
          </a:p>
        </p:txBody>
      </p:sp>
      <p:sp>
        <p:nvSpPr>
          <p:cNvPr id="38" name="Rectangle 37"/>
          <p:cNvSpPr/>
          <p:nvPr/>
        </p:nvSpPr>
        <p:spPr>
          <a:xfrm>
            <a:off x="5975590" y="4066129"/>
            <a:ext cx="1287479" cy="48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Normalized</a:t>
            </a:r>
          </a:p>
          <a:p>
            <a:pPr algn="ctr"/>
            <a:r>
              <a:rPr lang="en-US" dirty="0" smtClean="0">
                <a:solidFill>
                  <a:schemeClr val="tx1"/>
                </a:solidFill>
              </a:rPr>
              <a:t> data</a:t>
            </a:r>
            <a:endParaRPr lang="en-US" dirty="0">
              <a:solidFill>
                <a:schemeClr val="tx1"/>
              </a:solidFill>
            </a:endParaRPr>
          </a:p>
        </p:txBody>
      </p:sp>
      <p:sp>
        <p:nvSpPr>
          <p:cNvPr id="61" name="Rounded Rectangle 60"/>
          <p:cNvSpPr/>
          <p:nvPr/>
        </p:nvSpPr>
        <p:spPr>
          <a:xfrm>
            <a:off x="9048946" y="4243550"/>
            <a:ext cx="1107730" cy="14056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Feature vector from </a:t>
            </a:r>
            <a:r>
              <a:rPr lang="en-US" dirty="0" err="1" smtClean="0"/>
              <a:t>Yummly</a:t>
            </a:r>
            <a:endParaRPr lang="en-US" dirty="0"/>
          </a:p>
        </p:txBody>
      </p:sp>
      <p:cxnSp>
        <p:nvCxnSpPr>
          <p:cNvPr id="68" name="Straight Arrow Connector 67"/>
          <p:cNvCxnSpPr/>
          <p:nvPr/>
        </p:nvCxnSpPr>
        <p:spPr>
          <a:xfrm>
            <a:off x="4004091" y="133798"/>
            <a:ext cx="109732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p:nvPr/>
        </p:nvCxnSpPr>
        <p:spPr>
          <a:xfrm>
            <a:off x="7013459" y="166208"/>
            <a:ext cx="843938"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7" name="Rounded Rectangle 96"/>
          <p:cNvSpPr/>
          <p:nvPr/>
        </p:nvSpPr>
        <p:spPr>
          <a:xfrm>
            <a:off x="6909945" y="4592911"/>
            <a:ext cx="1272417" cy="9657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smtClean="0"/>
              <a:t>Doc2Vec</a:t>
            </a:r>
            <a:endParaRPr lang="en-US" dirty="0"/>
          </a:p>
        </p:txBody>
      </p:sp>
      <p:cxnSp>
        <p:nvCxnSpPr>
          <p:cNvPr id="103" name="Straight Arrow Connector 102"/>
          <p:cNvCxnSpPr/>
          <p:nvPr/>
        </p:nvCxnSpPr>
        <p:spPr>
          <a:xfrm flipV="1">
            <a:off x="6395301" y="5002921"/>
            <a:ext cx="523930" cy="116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32" name="Group 31"/>
          <p:cNvGrpSpPr/>
          <p:nvPr/>
        </p:nvGrpSpPr>
        <p:grpSpPr>
          <a:xfrm>
            <a:off x="8516148" y="2963917"/>
            <a:ext cx="2577830" cy="962610"/>
            <a:chOff x="9486386" y="1361400"/>
            <a:chExt cx="2335668" cy="962610"/>
          </a:xfrm>
        </p:grpSpPr>
        <p:sp>
          <p:nvSpPr>
            <p:cNvPr id="30" name="Rectangle 29"/>
            <p:cNvSpPr/>
            <p:nvPr/>
          </p:nvSpPr>
          <p:spPr>
            <a:xfrm>
              <a:off x="9549962" y="1409610"/>
              <a:ext cx="1422837" cy="9144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TextBox 30"/>
            <p:cNvSpPr txBox="1"/>
            <p:nvPr/>
          </p:nvSpPr>
          <p:spPr>
            <a:xfrm>
              <a:off x="9486386" y="1361400"/>
              <a:ext cx="2335668" cy="646331"/>
            </a:xfrm>
            <a:prstGeom prst="rect">
              <a:avLst/>
            </a:prstGeom>
            <a:noFill/>
          </p:spPr>
          <p:txBody>
            <a:bodyPr wrap="square" rtlCol="0">
              <a:spAutoFit/>
            </a:bodyPr>
            <a:lstStyle/>
            <a:p>
              <a:r>
                <a:rPr lang="vi-VN" dirty="0" smtClean="0"/>
                <a:t>Save </a:t>
              </a:r>
            </a:p>
            <a:p>
              <a:r>
                <a:rPr lang="vi-VN" dirty="0" smtClean="0"/>
                <a:t>user data</a:t>
              </a:r>
            </a:p>
          </p:txBody>
        </p:sp>
      </p:grpSp>
      <p:cxnSp>
        <p:nvCxnSpPr>
          <p:cNvPr id="49" name="Straight Arrow Connector 48"/>
          <p:cNvCxnSpPr>
            <a:stCxn id="9" idx="3"/>
          </p:cNvCxnSpPr>
          <p:nvPr/>
        </p:nvCxnSpPr>
        <p:spPr>
          <a:xfrm flipV="1">
            <a:off x="8183957" y="3432991"/>
            <a:ext cx="332189" cy="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351496" y="3432382"/>
            <a:ext cx="589116" cy="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97" idx="3"/>
          </p:cNvCxnSpPr>
          <p:nvPr/>
        </p:nvCxnSpPr>
        <p:spPr>
          <a:xfrm>
            <a:off x="8182362" y="5075798"/>
            <a:ext cx="848410" cy="3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 idx="3"/>
            <a:endCxn id="11" idx="1"/>
          </p:cNvCxnSpPr>
          <p:nvPr/>
        </p:nvCxnSpPr>
        <p:spPr>
          <a:xfrm flipV="1">
            <a:off x="4084185" y="3438950"/>
            <a:ext cx="1139760" cy="30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834887" y="3986145"/>
            <a:ext cx="0" cy="313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Minus 72"/>
          <p:cNvSpPr/>
          <p:nvPr/>
        </p:nvSpPr>
        <p:spPr>
          <a:xfrm>
            <a:off x="5223945" y="1183186"/>
            <a:ext cx="5346102" cy="2335578"/>
          </a:xfrm>
          <a:prstGeom prst="mathMinu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vi-VN" dirty="0" smtClean="0"/>
              <a:t>NEW USER</a:t>
            </a:r>
            <a:endParaRPr lang="en-US" dirty="0"/>
          </a:p>
        </p:txBody>
      </p:sp>
      <p:sp>
        <p:nvSpPr>
          <p:cNvPr id="74" name="Rectangle 73"/>
          <p:cNvSpPr/>
          <p:nvPr/>
        </p:nvSpPr>
        <p:spPr>
          <a:xfrm>
            <a:off x="6089976" y="5717419"/>
            <a:ext cx="3840044" cy="378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OLD USER</a:t>
            </a:r>
            <a:endParaRPr lang="en-US" dirty="0"/>
          </a:p>
        </p:txBody>
      </p:sp>
      <p:grpSp>
        <p:nvGrpSpPr>
          <p:cNvPr id="83" name="Group 82"/>
          <p:cNvGrpSpPr/>
          <p:nvPr/>
        </p:nvGrpSpPr>
        <p:grpSpPr>
          <a:xfrm>
            <a:off x="10374432" y="3529560"/>
            <a:ext cx="1516550" cy="955065"/>
            <a:chOff x="9513615" y="1409610"/>
            <a:chExt cx="1662990" cy="955065"/>
          </a:xfrm>
        </p:grpSpPr>
        <p:sp>
          <p:nvSpPr>
            <p:cNvPr id="84" name="Rectangle 83"/>
            <p:cNvSpPr/>
            <p:nvPr/>
          </p:nvSpPr>
          <p:spPr>
            <a:xfrm>
              <a:off x="9549962" y="1409610"/>
              <a:ext cx="1422837" cy="9144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5" name="TextBox 84"/>
            <p:cNvSpPr txBox="1"/>
            <p:nvPr/>
          </p:nvSpPr>
          <p:spPr>
            <a:xfrm>
              <a:off x="9513615" y="1441345"/>
              <a:ext cx="1662990" cy="923330"/>
            </a:xfrm>
            <a:prstGeom prst="rect">
              <a:avLst/>
            </a:prstGeom>
            <a:noFill/>
          </p:spPr>
          <p:txBody>
            <a:bodyPr wrap="square" rtlCol="0">
              <a:spAutoFit/>
            </a:bodyPr>
            <a:lstStyle/>
            <a:p>
              <a:r>
                <a:rPr lang="vi-VN" dirty="0" smtClean="0"/>
                <a:t>Content base - recommend</a:t>
              </a:r>
              <a:endParaRPr lang="en-US" dirty="0"/>
            </a:p>
          </p:txBody>
        </p:sp>
      </p:grpSp>
      <p:cxnSp>
        <p:nvCxnSpPr>
          <p:cNvPr id="78" name="Straight Arrow Connector 77"/>
          <p:cNvCxnSpPr/>
          <p:nvPr/>
        </p:nvCxnSpPr>
        <p:spPr>
          <a:xfrm flipH="1">
            <a:off x="13074316" y="5906709"/>
            <a:ext cx="96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61" idx="0"/>
          </p:cNvCxnSpPr>
          <p:nvPr/>
        </p:nvCxnSpPr>
        <p:spPr>
          <a:xfrm>
            <a:off x="9593179" y="3926527"/>
            <a:ext cx="9632" cy="317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9602811" y="4066129"/>
            <a:ext cx="771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66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3805</TotalTime>
  <Words>463</Words>
  <Application>Microsoft Office PowerPoint</Application>
  <PresentationFormat>Widescreen</PresentationFormat>
  <Paragraphs>88</Paragraphs>
  <Slides>11</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.VnAristote</vt:lpstr>
      <vt:lpstr>Calibri (Body)</vt:lpstr>
      <vt:lpstr>Calibri(body)</vt:lpstr>
      <vt:lpstr>Arial</vt:lpstr>
      <vt:lpstr>Calibri</vt:lpstr>
      <vt:lpstr>Calibri Light</vt:lpstr>
      <vt:lpstr>Forte</vt:lpstr>
      <vt:lpstr>Kunstler Script</vt:lpstr>
      <vt:lpstr>Swiftel Base DEMO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Huong Thao</dc:creator>
  <cp:lastModifiedBy>Tran tran</cp:lastModifiedBy>
  <cp:revision>114</cp:revision>
  <dcterms:created xsi:type="dcterms:W3CDTF">2020-06-06T10:37:29Z</dcterms:created>
  <dcterms:modified xsi:type="dcterms:W3CDTF">2020-06-12T01:37:34Z</dcterms:modified>
</cp:coreProperties>
</file>